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59" r:id="rId8"/>
    <p:sldId id="260" r:id="rId9"/>
    <p:sldId id="272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75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146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9832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28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1947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16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453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28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45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278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45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30FF6-729E-4612-B421-AEB55A8B3E77}" type="datetimeFigureOut">
              <a:rPr lang="en-GB" smtClean="0"/>
              <a:t>21/04/2020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5B16A-1679-46A7-A8A2-30F2967AF48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61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user/thebodycoach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161447"/>
              </p:ext>
            </p:extLst>
          </p:nvPr>
        </p:nvGraphicFramePr>
        <p:xfrm>
          <a:off x="539552" y="1196750"/>
          <a:ext cx="8064896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032448"/>
              </a:tblGrid>
              <a:tr h="88809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Day of the Week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Activity</a:t>
                      </a:r>
                      <a:endParaRPr lang="en-GB" sz="2400" dirty="0"/>
                    </a:p>
                  </a:txBody>
                  <a:tcPr anchor="ctr"/>
                </a:tc>
              </a:tr>
              <a:tr h="88809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Monday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Rock, Paper, Scissors – Duel!</a:t>
                      </a:r>
                      <a:endParaRPr lang="en-GB" dirty="0"/>
                    </a:p>
                  </a:txBody>
                  <a:tcPr anchor="ctr"/>
                </a:tc>
              </a:tr>
              <a:tr h="88809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Tuesday</a:t>
                      </a:r>
                    </a:p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Gymnastics Routine</a:t>
                      </a:r>
                      <a:endParaRPr lang="en-GB" dirty="0"/>
                    </a:p>
                  </a:txBody>
                  <a:tcPr anchor="ctr"/>
                </a:tc>
              </a:tr>
              <a:tr h="88809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Wednesday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30 or Under</a:t>
                      </a:r>
                      <a:endParaRPr lang="en-GB" dirty="0"/>
                    </a:p>
                  </a:txBody>
                  <a:tcPr anchor="ctr"/>
                </a:tc>
              </a:tr>
              <a:tr h="88809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Thursday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Heart Rate Challenge</a:t>
                      </a:r>
                      <a:endParaRPr lang="en-GB" dirty="0"/>
                    </a:p>
                  </a:txBody>
                  <a:tcPr anchor="ctr"/>
                </a:tc>
              </a:tr>
              <a:tr h="88809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Friday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Joe Wicks – Fancy Dress Style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11663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u="sng" dirty="0" smtClean="0"/>
              <a:t>Year Four</a:t>
            </a:r>
            <a:endParaRPr lang="en-GB" sz="4800" b="1" u="sng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24140"/>
            <a:ext cx="1512540" cy="151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940" y="-224140"/>
            <a:ext cx="1512540" cy="151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48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Monday – Rock, Paper, Scissors – Duel! 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179512" y="1344825"/>
            <a:ext cx="87849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000" dirty="0" smtClean="0">
                <a:latin typeface="+mn-lt"/>
              </a:rPr>
              <a:t>Find someone to play against. Challenge them to a game of Rock, Paper, Scissors whoever wins gets to decide a physical forfeit for their opponent!</a:t>
            </a:r>
            <a:endParaRPr lang="en-GB" altLang="en-US" sz="30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84984"/>
            <a:ext cx="4176464" cy="29297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91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dirty="0" smtClean="0"/>
              <a:t>Tuesday –Gymnastics routine!  </a:t>
            </a:r>
            <a:endParaRPr lang="en-GB" dirty="0"/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179512" y="1124744"/>
            <a:ext cx="878497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000" dirty="0" smtClean="0">
                <a:latin typeface="+mn-lt"/>
              </a:rPr>
              <a:t>We know you might be a little squished for space at the moment, but on Tuesday’s your challenge is to create your own Gymnastics challenge. Aim for 4-5 balances completed in succession.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0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000" dirty="0" smtClean="0">
                <a:latin typeface="+mn-lt"/>
              </a:rPr>
              <a:t>You may not be able to perform a Round off – but you can practice these point balances.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0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000" dirty="0" smtClean="0">
                <a:latin typeface="+mn-lt"/>
              </a:rPr>
              <a:t>Remember Gymnastics judges appreciate, Control, Extension and Fluency. So tense those muscles to stay nice and still and extend your arms, legs, fingers and toes where possible!</a:t>
            </a:r>
            <a:endParaRPr lang="en-GB" altLang="en-US" sz="3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375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952896"/>
            <a:ext cx="9186863" cy="593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-4737"/>
            <a:ext cx="612068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4400" dirty="0"/>
              <a:t>2</a:t>
            </a:r>
            <a:r>
              <a:rPr lang="en-GB" sz="4400" dirty="0" smtClean="0"/>
              <a:t> Point Balances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34753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952896"/>
            <a:ext cx="9186863" cy="593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116632"/>
            <a:ext cx="612068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4400" dirty="0" smtClean="0"/>
              <a:t>3 Point Balances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0016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952896"/>
            <a:ext cx="9186863" cy="593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116632"/>
            <a:ext cx="612068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4400" dirty="0"/>
              <a:t>4</a:t>
            </a:r>
            <a:r>
              <a:rPr lang="en-GB" sz="4400" dirty="0" smtClean="0"/>
              <a:t> Point Balances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0614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Wednesday – 30 or under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dirty="0" smtClean="0"/>
              <a:t>Pick a sport that you enjoy (and that you have the equipment for). It could be Hockey, Basketball</a:t>
            </a:r>
            <a:r>
              <a:rPr lang="en-GB" sz="3000" dirty="0"/>
              <a:t> </a:t>
            </a:r>
            <a:r>
              <a:rPr lang="en-GB" sz="3000" dirty="0" smtClean="0"/>
              <a:t>or Football.</a:t>
            </a:r>
          </a:p>
          <a:p>
            <a:pPr marL="0" indent="0">
              <a:buNone/>
            </a:pPr>
            <a:r>
              <a:rPr lang="en-GB" sz="3000" dirty="0" smtClean="0"/>
              <a:t>Set out </a:t>
            </a:r>
            <a:r>
              <a:rPr lang="en-GB" sz="3000" dirty="0"/>
              <a:t>2</a:t>
            </a:r>
            <a:r>
              <a:rPr lang="en-GB" sz="3000" dirty="0" smtClean="0"/>
              <a:t> markers, the challenge is to dribble ‘there and back’ in under 30 seconds. If you can do it, add another marker and weave in and out!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39677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99517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30932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If you can do it – make it harder for yourself!</a:t>
            </a:r>
            <a:endParaRPr lang="en-GB" sz="2400" dirty="0"/>
          </a:p>
        </p:txBody>
      </p:sp>
      <p:sp>
        <p:nvSpPr>
          <p:cNvPr id="5" name="Right Arrow 4"/>
          <p:cNvSpPr/>
          <p:nvPr/>
        </p:nvSpPr>
        <p:spPr>
          <a:xfrm>
            <a:off x="554892" y="6510535"/>
            <a:ext cx="704740" cy="230833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7755692" y="6510535"/>
            <a:ext cx="704740" cy="230833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24" y="5839677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24" y="4399517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24" y="5119597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12" y="5805264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12" y="4365104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12" y="4869160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12" y="5335621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708" y="5983693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708" y="4365104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708" y="4725144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708" y="5157192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708" y="5589240"/>
            <a:ext cx="704740" cy="46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20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Thursday – Heart Rate Challenge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79512" y="1318116"/>
            <a:ext cx="8784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/>
              <a:t>Today you will conduct a science experiment!</a:t>
            </a:r>
          </a:p>
          <a:p>
            <a:pPr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/>
              <a:t>As you know you heart rate (how fast your heart beats) changes depending on how your body is moving.</a:t>
            </a:r>
          </a:p>
          <a:p>
            <a:pPr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/>
              <a:t>On Thursdays you need to try lots of different types of exercise, </a:t>
            </a:r>
            <a:r>
              <a:rPr lang="en-GB" sz="2400" b="1" u="sng" dirty="0" smtClean="0"/>
              <a:t>the challenge is to see how fast you can make your heart beat!</a:t>
            </a:r>
          </a:p>
          <a:p>
            <a:pPr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/>
              <a:t>There is one rule – you just complete the exercise for at least 2 minutes before you take your pulse. Then simply fill out the log on the sheet (or copy it and write it down on some scrap paper). Enjoy!</a:t>
            </a:r>
            <a:endParaRPr lang="en-GB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50897"/>
            <a:ext cx="3744416" cy="222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085744"/>
              </p:ext>
            </p:extLst>
          </p:nvPr>
        </p:nvGraphicFramePr>
        <p:xfrm>
          <a:off x="395536" y="548677"/>
          <a:ext cx="8352928" cy="5904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843523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Type of Activity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Heart Rate (How fast your heart is</a:t>
                      </a:r>
                      <a:r>
                        <a:rPr lang="en-GB" sz="2000" baseline="0" dirty="0" smtClean="0"/>
                        <a:t> beating)</a:t>
                      </a:r>
                      <a:endParaRPr lang="en-GB" sz="2000" dirty="0"/>
                    </a:p>
                  </a:txBody>
                  <a:tcPr anchor="ctr"/>
                </a:tc>
              </a:tr>
              <a:tr h="8435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8435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8435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8435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8435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8435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4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Friday – Joe Wicks Fancy Dress 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On Friday Joe Wicks encourages people to dress up and join in with his online work outs.</a:t>
            </a:r>
            <a:endParaRPr lang="en-GB" dirty="0"/>
          </a:p>
          <a:p>
            <a:r>
              <a:rPr lang="en-GB" dirty="0" smtClean="0"/>
              <a:t>Dress up and get moving. Enjoy!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www.youtube.com/user/thebodycoach1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12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405</Words>
  <Application>Microsoft Office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Monday – Rock, Paper, Scissors – Duel!  </vt:lpstr>
      <vt:lpstr>Tuesday –Gymnastics routine!  </vt:lpstr>
      <vt:lpstr>PowerPoint Presentation</vt:lpstr>
      <vt:lpstr>PowerPoint Presentation</vt:lpstr>
      <vt:lpstr>PowerPoint Presentation</vt:lpstr>
      <vt:lpstr>Wednesday – 30 or under </vt:lpstr>
      <vt:lpstr>Thursday – Heart Rate Challenge </vt:lpstr>
      <vt:lpstr>PowerPoint Presentation</vt:lpstr>
      <vt:lpstr>Friday – Joe Wicks Fancy Dress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Windows User</cp:lastModifiedBy>
  <cp:revision>37</cp:revision>
  <dcterms:created xsi:type="dcterms:W3CDTF">2020-03-30T14:35:53Z</dcterms:created>
  <dcterms:modified xsi:type="dcterms:W3CDTF">2020-04-21T15:04:53Z</dcterms:modified>
</cp:coreProperties>
</file>