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601200" cy="12801600" type="A3"/>
  <p:notesSz cx="6797675" cy="9926638"/>
  <p:defaultTextStyle>
    <a:defPPr>
      <a:defRPr lang="en-US"/>
    </a:defPPr>
    <a:lvl1pPr marL="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64008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38" d="100"/>
          <a:sy n="38" d="100"/>
        </p:scale>
        <p:origin x="2262" y="66"/>
      </p:cViewPr>
      <p:guideLst>
        <p:guide orient="horz" pos="4032"/>
        <p:guide pos="30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3976796"/>
            <a:ext cx="8161020" cy="274404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550B2-CD31-0148-A007-74E2F922DF98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E274-211A-8346-8750-D74E35611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08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550B2-CD31-0148-A007-74E2F922DF98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E274-211A-8346-8750-D74E35611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526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29" y="8226214"/>
            <a:ext cx="8161020" cy="2542540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429" y="5425866"/>
            <a:ext cx="8161020" cy="280034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550B2-CD31-0148-A007-74E2F922DF98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E274-211A-8346-8750-D74E35611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967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46" y="3982721"/>
            <a:ext cx="3160395" cy="11263631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0461" y="3982721"/>
            <a:ext cx="3160395" cy="11263631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550B2-CD31-0148-A007-74E2F922DF98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E274-211A-8346-8750-D74E35611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220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1" y="2865544"/>
            <a:ext cx="4242197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1" y="4059766"/>
            <a:ext cx="4242197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7278" y="2865544"/>
            <a:ext cx="4243863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7278" y="4059766"/>
            <a:ext cx="4243863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550B2-CD31-0148-A007-74E2F922DF98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E274-211A-8346-8750-D74E35611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818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550B2-CD31-0148-A007-74E2F922DF98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E274-211A-8346-8750-D74E35611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364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550B2-CD31-0148-A007-74E2F922DF98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E274-211A-8346-8750-D74E35611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783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1" y="509694"/>
            <a:ext cx="3158729" cy="21691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3803" y="509695"/>
            <a:ext cx="5367338" cy="1092581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1" y="2678855"/>
            <a:ext cx="3158729" cy="8756651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550B2-CD31-0148-A007-74E2F922DF98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E274-211A-8346-8750-D74E35611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03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902" y="8961121"/>
            <a:ext cx="5760720" cy="105791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902" y="1143846"/>
            <a:ext cx="5760720" cy="768096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902" y="10019032"/>
            <a:ext cx="5760720" cy="1502409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550B2-CD31-0148-A007-74E2F922DF98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E274-211A-8346-8750-D74E35611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597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550B2-CD31-0148-A007-74E2F922DF98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E274-211A-8346-8750-D74E35611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919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20652" y="684531"/>
            <a:ext cx="1620203" cy="1456182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0046" y="684531"/>
            <a:ext cx="4700588" cy="1456182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550B2-CD31-0148-A007-74E2F922DF98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E274-211A-8346-8750-D74E35611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943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2987042"/>
            <a:ext cx="8641080" cy="8448464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060" y="11865188"/>
            <a:ext cx="2240280" cy="68156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550B2-CD31-0148-A007-74E2F922DF98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0410" y="11865188"/>
            <a:ext cx="3040380" cy="68156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0860" y="11865188"/>
            <a:ext cx="2240280" cy="68156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EE274-211A-8346-8750-D74E35611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585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4008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640080" rtl="0" eaLnBrk="1" latinLnBrk="0" hangingPunct="1">
        <a:spcBef>
          <a:spcPct val="20000"/>
        </a:spcBef>
        <a:buFont typeface="Arial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640080" rtl="0" eaLnBrk="1" latinLnBrk="0" hangingPunct="1">
        <a:spcBef>
          <a:spcPct val="20000"/>
        </a:spcBef>
        <a:buFont typeface="Arial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640080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64008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64008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64008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64008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64008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64008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64008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8461" y="4330972"/>
            <a:ext cx="2823673" cy="5861464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293042" y="2824902"/>
            <a:ext cx="3483946" cy="3598286"/>
          </a:xfrm>
          <a:prstGeom prst="round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93042" y="7001193"/>
            <a:ext cx="2669940" cy="3712260"/>
          </a:xfrm>
          <a:prstGeom prst="round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293042" y="1009478"/>
            <a:ext cx="9008785" cy="1530493"/>
          </a:xfrm>
          <a:prstGeom prst="round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93042" y="10963548"/>
            <a:ext cx="9008785" cy="1530493"/>
          </a:xfrm>
          <a:prstGeom prst="round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1628012" y="618710"/>
            <a:ext cx="6349246" cy="0"/>
          </a:xfrm>
          <a:prstGeom prst="line">
            <a:avLst/>
          </a:prstGeom>
          <a:ln w="6350" cmpd="sng">
            <a:solidFill>
              <a:srgbClr val="000000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93042" y="1389820"/>
            <a:ext cx="9008785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93042" y="1770165"/>
            <a:ext cx="9008785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93042" y="2160929"/>
            <a:ext cx="9008785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93042" y="11343890"/>
            <a:ext cx="9008785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93042" y="11724235"/>
            <a:ext cx="9008785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93042" y="12115000"/>
            <a:ext cx="9008785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93042" y="3333223"/>
            <a:ext cx="3483946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15202" y="3648443"/>
            <a:ext cx="3483946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82642" y="3974083"/>
            <a:ext cx="3483946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82642" y="4312599"/>
            <a:ext cx="3483946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15202" y="4677241"/>
            <a:ext cx="3483946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15202" y="5041883"/>
            <a:ext cx="3483946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82642" y="5406525"/>
            <a:ext cx="3483946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82642" y="5712477"/>
            <a:ext cx="3483946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282642" y="7441184"/>
            <a:ext cx="2680340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304802" y="7788968"/>
            <a:ext cx="2680340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04802" y="8147172"/>
            <a:ext cx="2680340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272242" y="8505376"/>
            <a:ext cx="2680340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304802" y="8889706"/>
            <a:ext cx="2680340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04802" y="9247910"/>
            <a:ext cx="2680340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304802" y="9606114"/>
            <a:ext cx="2680340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04802" y="9964318"/>
            <a:ext cx="2680340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272242" y="10289958"/>
            <a:ext cx="2680340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304412" y="6021633"/>
            <a:ext cx="3483946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7" name="Rounded Rectangle 66"/>
          <p:cNvSpPr/>
          <p:nvPr/>
        </p:nvSpPr>
        <p:spPr>
          <a:xfrm>
            <a:off x="5753869" y="2824902"/>
            <a:ext cx="3483946" cy="3598286"/>
          </a:xfrm>
          <a:prstGeom prst="round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Connector 67"/>
          <p:cNvCxnSpPr/>
          <p:nvPr/>
        </p:nvCxnSpPr>
        <p:spPr>
          <a:xfrm>
            <a:off x="5753869" y="3333223"/>
            <a:ext cx="3483946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5776029" y="3648443"/>
            <a:ext cx="3483946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5743469" y="3974083"/>
            <a:ext cx="3483946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5743469" y="4312599"/>
            <a:ext cx="3483946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5776029" y="4677241"/>
            <a:ext cx="3483946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5776029" y="5041883"/>
            <a:ext cx="3483946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5743469" y="5406525"/>
            <a:ext cx="3483946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5743469" y="5712477"/>
            <a:ext cx="3483946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5765239" y="6021633"/>
            <a:ext cx="3483946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8" name="Rounded Rectangle 77"/>
          <p:cNvSpPr/>
          <p:nvPr/>
        </p:nvSpPr>
        <p:spPr>
          <a:xfrm>
            <a:off x="6557706" y="7001193"/>
            <a:ext cx="2669940" cy="3712260"/>
          </a:xfrm>
          <a:prstGeom prst="round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>
            <a:off x="6547306" y="7441184"/>
            <a:ext cx="2680340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6569466" y="7788968"/>
            <a:ext cx="2680340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6569466" y="8147172"/>
            <a:ext cx="2680340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6536906" y="8505376"/>
            <a:ext cx="2680340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6569466" y="8889706"/>
            <a:ext cx="2680340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6569466" y="9247910"/>
            <a:ext cx="2680340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6569466" y="9606114"/>
            <a:ext cx="2680340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6569466" y="9964318"/>
            <a:ext cx="2680340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6536906" y="10289958"/>
            <a:ext cx="2680340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426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0</Words>
  <Application>Microsoft Office PowerPoint</Application>
  <PresentationFormat>A3 Paper (297x420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Paige Hoffman</dc:creator>
  <cp:lastModifiedBy>Windows User</cp:lastModifiedBy>
  <cp:revision>3</cp:revision>
  <cp:lastPrinted>2018-05-21T11:28:18Z</cp:lastPrinted>
  <dcterms:created xsi:type="dcterms:W3CDTF">2018-05-19T15:36:59Z</dcterms:created>
  <dcterms:modified xsi:type="dcterms:W3CDTF">2019-05-12T13:57:26Z</dcterms:modified>
</cp:coreProperties>
</file>