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60" r:id="rId4"/>
    <p:sldId id="261" r:id="rId5"/>
    <p:sldId id="258" r:id="rId6"/>
    <p:sldId id="257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A Year Without Rain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23667-52D4-4FEE-84DE-65BD2D0B7AFD}" type="datetimeFigureOut">
              <a:rPr lang="en-GB" smtClean="0"/>
              <a:pPr/>
              <a:t>09/06/2020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9AF222-B0F1-42DD-8BF3-95A4277CEF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760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AF222-B0F1-42DD-8BF3-95A4277CEF0D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207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FAE3-DD3E-433F-95DF-3B95C8923407}" type="datetimeFigureOut">
              <a:rPr lang="en-GB" smtClean="0"/>
              <a:pPr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878-9371-443E-835F-5CCB61AFC6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185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FAE3-DD3E-433F-95DF-3B95C8923407}" type="datetimeFigureOut">
              <a:rPr lang="en-GB" smtClean="0"/>
              <a:pPr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878-9371-443E-835F-5CCB61AFC6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234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FAE3-DD3E-433F-95DF-3B95C8923407}" type="datetimeFigureOut">
              <a:rPr lang="en-GB" smtClean="0"/>
              <a:pPr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878-9371-443E-835F-5CCB61AFC6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960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FAE3-DD3E-433F-95DF-3B95C8923407}" type="datetimeFigureOut">
              <a:rPr lang="en-GB" smtClean="0"/>
              <a:pPr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878-9371-443E-835F-5CCB61AFC6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591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FAE3-DD3E-433F-95DF-3B95C8923407}" type="datetimeFigureOut">
              <a:rPr lang="en-GB" smtClean="0"/>
              <a:pPr/>
              <a:t>09/06/2020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878-9371-443E-835F-5CCB61AFC6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968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FAE3-DD3E-433F-95DF-3B95C8923407}" type="datetimeFigureOut">
              <a:rPr lang="en-GB" smtClean="0"/>
              <a:pPr/>
              <a:t>09/06/2020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878-9371-443E-835F-5CCB61AFC6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07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FAE3-DD3E-433F-95DF-3B95C8923407}" type="datetimeFigureOut">
              <a:rPr lang="en-GB" smtClean="0"/>
              <a:pPr/>
              <a:t>09/06/2020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878-9371-443E-835F-5CCB61AFC6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359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FAE3-DD3E-433F-95DF-3B95C8923407}" type="datetimeFigureOut">
              <a:rPr lang="en-GB" smtClean="0"/>
              <a:pPr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878-9371-443E-835F-5CCB61AFC6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9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FAE3-DD3E-433F-95DF-3B95C8923407}" type="datetimeFigureOut">
              <a:rPr lang="en-GB" smtClean="0"/>
              <a:pPr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878-9371-443E-835F-5CCB61AFC6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277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FAE3-DD3E-433F-95DF-3B95C8923407}" type="datetimeFigureOut">
              <a:rPr lang="en-GB" smtClean="0"/>
              <a:pPr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878-9371-443E-835F-5CCB61AFC6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13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FAE3-DD3E-433F-95DF-3B95C8923407}" type="datetimeFigureOut">
              <a:rPr lang="en-GB" smtClean="0"/>
              <a:pPr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878-9371-443E-835F-5CCB61AFC6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019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DFAE3-DD3E-433F-95DF-3B95C8923407}" type="datetimeFigureOut">
              <a:rPr lang="en-GB" smtClean="0"/>
              <a:pPr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84878-9371-443E-835F-5CCB61AFC6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500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1.jpeg"/><Relationship Id="rId7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10" Type="http://schemas.openxmlformats.org/officeDocument/2006/relationships/slide" Target="slide7.xml"/><Relationship Id="rId4" Type="http://schemas.microsoft.com/office/2007/relationships/hdphoto" Target="../media/hdphoto1.wdp"/><Relationship Id="rId9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3710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2" descr="http://www.map-menu.com/world-map-896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ABCDF0"/>
              </a:clrFrom>
              <a:clrTo>
                <a:srgbClr val="ABCDF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9391" y="1268760"/>
            <a:ext cx="9539903" cy="4407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-32464" y="46365"/>
            <a:ext cx="917646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800" dirty="0" smtClean="0">
                <a:solidFill>
                  <a:schemeClr val="accent6">
                    <a:lumMod val="50000"/>
                  </a:schemeClr>
                </a:solidFill>
                <a:latin typeface="Cartoon Relief" pitchFamily="66" charset="0"/>
              </a:rPr>
              <a:t>Click on the continent you want to find out about...</a:t>
            </a:r>
            <a:endParaRPr lang="en-GB" sz="3800" dirty="0">
              <a:solidFill>
                <a:schemeClr val="accent6">
                  <a:lumMod val="50000"/>
                </a:schemeClr>
              </a:solidFill>
              <a:latin typeface="Cartoon Relief" pitchFamily="66" charset="0"/>
            </a:endParaRPr>
          </a:p>
        </p:txBody>
      </p:sp>
      <p:sp>
        <p:nvSpPr>
          <p:cNvPr id="3" name="Rectangle 2">
            <a:hlinkClick r:id="" action="ppaction://hlinkshowjump?jump=firstslide"/>
          </p:cNvPr>
          <p:cNvSpPr/>
          <p:nvPr/>
        </p:nvSpPr>
        <p:spPr>
          <a:xfrm>
            <a:off x="-23662" y="-13529"/>
            <a:ext cx="9176464" cy="6858000"/>
          </a:xfrm>
          <a:prstGeom prst="rect">
            <a:avLst/>
          </a:prstGeom>
          <a:solidFill>
            <a:srgbClr val="4F81BD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56087" y="1263650"/>
            <a:ext cx="9055100" cy="4403725"/>
            <a:chOff x="56087" y="1263650"/>
            <a:chExt cx="9055100" cy="4403725"/>
          </a:xfrm>
        </p:grpSpPr>
        <p:sp>
          <p:nvSpPr>
            <p:cNvPr id="13" name="Freeform 12">
              <a:hlinkClick r:id="rId5" action="ppaction://hlinksldjump"/>
            </p:cNvPr>
            <p:cNvSpPr/>
            <p:nvPr/>
          </p:nvSpPr>
          <p:spPr>
            <a:xfrm>
              <a:off x="1869012" y="3467100"/>
              <a:ext cx="1347788" cy="2200275"/>
            </a:xfrm>
            <a:custGeom>
              <a:avLst/>
              <a:gdLst>
                <a:gd name="connsiteX0" fmla="*/ 90488 w 1347788"/>
                <a:gd name="connsiteY0" fmla="*/ 123825 h 2200275"/>
                <a:gd name="connsiteX1" fmla="*/ 90488 w 1347788"/>
                <a:gd name="connsiteY1" fmla="*/ 123825 h 2200275"/>
                <a:gd name="connsiteX2" fmla="*/ 80963 w 1347788"/>
                <a:gd name="connsiteY2" fmla="*/ 166688 h 2200275"/>
                <a:gd name="connsiteX3" fmla="*/ 90488 w 1347788"/>
                <a:gd name="connsiteY3" fmla="*/ 204788 h 2200275"/>
                <a:gd name="connsiteX4" fmla="*/ 85725 w 1347788"/>
                <a:gd name="connsiteY4" fmla="*/ 271463 h 2200275"/>
                <a:gd name="connsiteX5" fmla="*/ 80963 w 1347788"/>
                <a:gd name="connsiteY5" fmla="*/ 285750 h 2200275"/>
                <a:gd name="connsiteX6" fmla="*/ 66675 w 1347788"/>
                <a:gd name="connsiteY6" fmla="*/ 290513 h 2200275"/>
                <a:gd name="connsiteX7" fmla="*/ 52388 w 1347788"/>
                <a:gd name="connsiteY7" fmla="*/ 304800 h 2200275"/>
                <a:gd name="connsiteX8" fmla="*/ 38100 w 1347788"/>
                <a:gd name="connsiteY8" fmla="*/ 314325 h 2200275"/>
                <a:gd name="connsiteX9" fmla="*/ 33338 w 1347788"/>
                <a:gd name="connsiteY9" fmla="*/ 328613 h 2200275"/>
                <a:gd name="connsiteX10" fmla="*/ 23813 w 1347788"/>
                <a:gd name="connsiteY10" fmla="*/ 342900 h 2200275"/>
                <a:gd name="connsiteX11" fmla="*/ 14288 w 1347788"/>
                <a:gd name="connsiteY11" fmla="*/ 371475 h 2200275"/>
                <a:gd name="connsiteX12" fmla="*/ 9525 w 1347788"/>
                <a:gd name="connsiteY12" fmla="*/ 404813 h 2200275"/>
                <a:gd name="connsiteX13" fmla="*/ 0 w 1347788"/>
                <a:gd name="connsiteY13" fmla="*/ 433388 h 2200275"/>
                <a:gd name="connsiteX14" fmla="*/ 4763 w 1347788"/>
                <a:gd name="connsiteY14" fmla="*/ 557213 h 2200275"/>
                <a:gd name="connsiteX15" fmla="*/ 9525 w 1347788"/>
                <a:gd name="connsiteY15" fmla="*/ 571500 h 2200275"/>
                <a:gd name="connsiteX16" fmla="*/ 19050 w 1347788"/>
                <a:gd name="connsiteY16" fmla="*/ 585788 h 2200275"/>
                <a:gd name="connsiteX17" fmla="*/ 23813 w 1347788"/>
                <a:gd name="connsiteY17" fmla="*/ 600075 h 2200275"/>
                <a:gd name="connsiteX18" fmla="*/ 42863 w 1347788"/>
                <a:gd name="connsiteY18" fmla="*/ 628650 h 2200275"/>
                <a:gd name="connsiteX19" fmla="*/ 52388 w 1347788"/>
                <a:gd name="connsiteY19" fmla="*/ 657225 h 2200275"/>
                <a:gd name="connsiteX20" fmla="*/ 71438 w 1347788"/>
                <a:gd name="connsiteY20" fmla="*/ 690563 h 2200275"/>
                <a:gd name="connsiteX21" fmla="*/ 95250 w 1347788"/>
                <a:gd name="connsiteY21" fmla="*/ 738188 h 2200275"/>
                <a:gd name="connsiteX22" fmla="*/ 104775 w 1347788"/>
                <a:gd name="connsiteY22" fmla="*/ 757238 h 2200275"/>
                <a:gd name="connsiteX23" fmla="*/ 114300 w 1347788"/>
                <a:gd name="connsiteY23" fmla="*/ 771525 h 2200275"/>
                <a:gd name="connsiteX24" fmla="*/ 119063 w 1347788"/>
                <a:gd name="connsiteY24" fmla="*/ 785813 h 2200275"/>
                <a:gd name="connsiteX25" fmla="*/ 138113 w 1347788"/>
                <a:gd name="connsiteY25" fmla="*/ 819150 h 2200275"/>
                <a:gd name="connsiteX26" fmla="*/ 161925 w 1347788"/>
                <a:gd name="connsiteY26" fmla="*/ 862013 h 2200275"/>
                <a:gd name="connsiteX27" fmla="*/ 180975 w 1347788"/>
                <a:gd name="connsiteY27" fmla="*/ 895350 h 2200275"/>
                <a:gd name="connsiteX28" fmla="*/ 195263 w 1347788"/>
                <a:gd name="connsiteY28" fmla="*/ 900113 h 2200275"/>
                <a:gd name="connsiteX29" fmla="*/ 233363 w 1347788"/>
                <a:gd name="connsiteY29" fmla="*/ 923925 h 2200275"/>
                <a:gd name="connsiteX30" fmla="*/ 261938 w 1347788"/>
                <a:gd name="connsiteY30" fmla="*/ 957263 h 2200275"/>
                <a:gd name="connsiteX31" fmla="*/ 276225 w 1347788"/>
                <a:gd name="connsiteY31" fmla="*/ 966788 h 2200275"/>
                <a:gd name="connsiteX32" fmla="*/ 295275 w 1347788"/>
                <a:gd name="connsiteY32" fmla="*/ 981075 h 2200275"/>
                <a:gd name="connsiteX33" fmla="*/ 314325 w 1347788"/>
                <a:gd name="connsiteY33" fmla="*/ 1014413 h 2200275"/>
                <a:gd name="connsiteX34" fmla="*/ 323850 w 1347788"/>
                <a:gd name="connsiteY34" fmla="*/ 1047750 h 2200275"/>
                <a:gd name="connsiteX35" fmla="*/ 328613 w 1347788"/>
                <a:gd name="connsiteY35" fmla="*/ 1071563 h 2200275"/>
                <a:gd name="connsiteX36" fmla="*/ 333375 w 1347788"/>
                <a:gd name="connsiteY36" fmla="*/ 1114425 h 2200275"/>
                <a:gd name="connsiteX37" fmla="*/ 342900 w 1347788"/>
                <a:gd name="connsiteY37" fmla="*/ 1152525 h 2200275"/>
                <a:gd name="connsiteX38" fmla="*/ 347663 w 1347788"/>
                <a:gd name="connsiteY38" fmla="*/ 1176338 h 2200275"/>
                <a:gd name="connsiteX39" fmla="*/ 352425 w 1347788"/>
                <a:gd name="connsiteY39" fmla="*/ 1566863 h 2200275"/>
                <a:gd name="connsiteX40" fmla="*/ 361950 w 1347788"/>
                <a:gd name="connsiteY40" fmla="*/ 1647825 h 2200275"/>
                <a:gd name="connsiteX41" fmla="*/ 366713 w 1347788"/>
                <a:gd name="connsiteY41" fmla="*/ 1685925 h 2200275"/>
                <a:gd name="connsiteX42" fmla="*/ 376238 w 1347788"/>
                <a:gd name="connsiteY42" fmla="*/ 1800225 h 2200275"/>
                <a:gd name="connsiteX43" fmla="*/ 381000 w 1347788"/>
                <a:gd name="connsiteY43" fmla="*/ 1819275 h 2200275"/>
                <a:gd name="connsiteX44" fmla="*/ 385763 w 1347788"/>
                <a:gd name="connsiteY44" fmla="*/ 1862138 h 2200275"/>
                <a:gd name="connsiteX45" fmla="*/ 395288 w 1347788"/>
                <a:gd name="connsiteY45" fmla="*/ 1890713 h 2200275"/>
                <a:gd name="connsiteX46" fmla="*/ 400050 w 1347788"/>
                <a:gd name="connsiteY46" fmla="*/ 1905000 h 2200275"/>
                <a:gd name="connsiteX47" fmla="*/ 409575 w 1347788"/>
                <a:gd name="connsiteY47" fmla="*/ 1919288 h 2200275"/>
                <a:gd name="connsiteX48" fmla="*/ 423863 w 1347788"/>
                <a:gd name="connsiteY48" fmla="*/ 1947863 h 2200275"/>
                <a:gd name="connsiteX49" fmla="*/ 438150 w 1347788"/>
                <a:gd name="connsiteY49" fmla="*/ 1981200 h 2200275"/>
                <a:gd name="connsiteX50" fmla="*/ 447675 w 1347788"/>
                <a:gd name="connsiteY50" fmla="*/ 1995488 h 2200275"/>
                <a:gd name="connsiteX51" fmla="*/ 461963 w 1347788"/>
                <a:gd name="connsiteY51" fmla="*/ 2024063 h 2200275"/>
                <a:gd name="connsiteX52" fmla="*/ 476250 w 1347788"/>
                <a:gd name="connsiteY52" fmla="*/ 2033588 h 2200275"/>
                <a:gd name="connsiteX53" fmla="*/ 490538 w 1347788"/>
                <a:gd name="connsiteY53" fmla="*/ 2057400 h 2200275"/>
                <a:gd name="connsiteX54" fmla="*/ 500063 w 1347788"/>
                <a:gd name="connsiteY54" fmla="*/ 2076450 h 2200275"/>
                <a:gd name="connsiteX55" fmla="*/ 533400 w 1347788"/>
                <a:gd name="connsiteY55" fmla="*/ 2109788 h 2200275"/>
                <a:gd name="connsiteX56" fmla="*/ 571500 w 1347788"/>
                <a:gd name="connsiteY56" fmla="*/ 2143125 h 2200275"/>
                <a:gd name="connsiteX57" fmla="*/ 585788 w 1347788"/>
                <a:gd name="connsiteY57" fmla="*/ 2147888 h 2200275"/>
                <a:gd name="connsiteX58" fmla="*/ 652463 w 1347788"/>
                <a:gd name="connsiteY58" fmla="*/ 2171700 h 2200275"/>
                <a:gd name="connsiteX59" fmla="*/ 685800 w 1347788"/>
                <a:gd name="connsiteY59" fmla="*/ 2181225 h 2200275"/>
                <a:gd name="connsiteX60" fmla="*/ 700088 w 1347788"/>
                <a:gd name="connsiteY60" fmla="*/ 2185988 h 2200275"/>
                <a:gd name="connsiteX61" fmla="*/ 723900 w 1347788"/>
                <a:gd name="connsiteY61" fmla="*/ 2190750 h 2200275"/>
                <a:gd name="connsiteX62" fmla="*/ 738188 w 1347788"/>
                <a:gd name="connsiteY62" fmla="*/ 2195513 h 2200275"/>
                <a:gd name="connsiteX63" fmla="*/ 823913 w 1347788"/>
                <a:gd name="connsiteY63" fmla="*/ 2200275 h 2200275"/>
                <a:gd name="connsiteX64" fmla="*/ 828675 w 1347788"/>
                <a:gd name="connsiteY64" fmla="*/ 2185988 h 2200275"/>
                <a:gd name="connsiteX65" fmla="*/ 814388 w 1347788"/>
                <a:gd name="connsiteY65" fmla="*/ 2152650 h 2200275"/>
                <a:gd name="connsiteX66" fmla="*/ 800100 w 1347788"/>
                <a:gd name="connsiteY66" fmla="*/ 2143125 h 2200275"/>
                <a:gd name="connsiteX67" fmla="*/ 781050 w 1347788"/>
                <a:gd name="connsiteY67" fmla="*/ 2128838 h 2200275"/>
                <a:gd name="connsiteX68" fmla="*/ 747713 w 1347788"/>
                <a:gd name="connsiteY68" fmla="*/ 2114550 h 2200275"/>
                <a:gd name="connsiteX69" fmla="*/ 719138 w 1347788"/>
                <a:gd name="connsiteY69" fmla="*/ 2081213 h 2200275"/>
                <a:gd name="connsiteX70" fmla="*/ 700088 w 1347788"/>
                <a:gd name="connsiteY70" fmla="*/ 2052638 h 2200275"/>
                <a:gd name="connsiteX71" fmla="*/ 695325 w 1347788"/>
                <a:gd name="connsiteY71" fmla="*/ 2024063 h 2200275"/>
                <a:gd name="connsiteX72" fmla="*/ 690563 w 1347788"/>
                <a:gd name="connsiteY72" fmla="*/ 2009775 h 2200275"/>
                <a:gd name="connsiteX73" fmla="*/ 676275 w 1347788"/>
                <a:gd name="connsiteY73" fmla="*/ 1952625 h 2200275"/>
                <a:gd name="connsiteX74" fmla="*/ 681038 w 1347788"/>
                <a:gd name="connsiteY74" fmla="*/ 1890713 h 2200275"/>
                <a:gd name="connsiteX75" fmla="*/ 700088 w 1347788"/>
                <a:gd name="connsiteY75" fmla="*/ 1852613 h 2200275"/>
                <a:gd name="connsiteX76" fmla="*/ 714375 w 1347788"/>
                <a:gd name="connsiteY76" fmla="*/ 1804988 h 2200275"/>
                <a:gd name="connsiteX77" fmla="*/ 719138 w 1347788"/>
                <a:gd name="connsiteY77" fmla="*/ 1790700 h 2200275"/>
                <a:gd name="connsiteX78" fmla="*/ 728663 w 1347788"/>
                <a:gd name="connsiteY78" fmla="*/ 1752600 h 2200275"/>
                <a:gd name="connsiteX79" fmla="*/ 738188 w 1347788"/>
                <a:gd name="connsiteY79" fmla="*/ 1728788 h 2200275"/>
                <a:gd name="connsiteX80" fmla="*/ 752475 w 1347788"/>
                <a:gd name="connsiteY80" fmla="*/ 1685925 h 2200275"/>
                <a:gd name="connsiteX81" fmla="*/ 757238 w 1347788"/>
                <a:gd name="connsiteY81" fmla="*/ 1671638 h 2200275"/>
                <a:gd name="connsiteX82" fmla="*/ 776288 w 1347788"/>
                <a:gd name="connsiteY82" fmla="*/ 1633538 h 2200275"/>
                <a:gd name="connsiteX83" fmla="*/ 804863 w 1347788"/>
                <a:gd name="connsiteY83" fmla="*/ 1609725 h 2200275"/>
                <a:gd name="connsiteX84" fmla="*/ 833438 w 1347788"/>
                <a:gd name="connsiteY84" fmla="*/ 1585913 h 2200275"/>
                <a:gd name="connsiteX85" fmla="*/ 871538 w 1347788"/>
                <a:gd name="connsiteY85" fmla="*/ 1562100 h 2200275"/>
                <a:gd name="connsiteX86" fmla="*/ 885825 w 1347788"/>
                <a:gd name="connsiteY86" fmla="*/ 1528763 h 2200275"/>
                <a:gd name="connsiteX87" fmla="*/ 923925 w 1347788"/>
                <a:gd name="connsiteY87" fmla="*/ 1452563 h 2200275"/>
                <a:gd name="connsiteX88" fmla="*/ 933450 w 1347788"/>
                <a:gd name="connsiteY88" fmla="*/ 1414463 h 2200275"/>
                <a:gd name="connsiteX89" fmla="*/ 942975 w 1347788"/>
                <a:gd name="connsiteY89" fmla="*/ 1400175 h 2200275"/>
                <a:gd name="connsiteX90" fmla="*/ 957263 w 1347788"/>
                <a:gd name="connsiteY90" fmla="*/ 1381125 h 2200275"/>
                <a:gd name="connsiteX91" fmla="*/ 976313 w 1347788"/>
                <a:gd name="connsiteY91" fmla="*/ 1347788 h 2200275"/>
                <a:gd name="connsiteX92" fmla="*/ 985838 w 1347788"/>
                <a:gd name="connsiteY92" fmla="*/ 1323975 h 2200275"/>
                <a:gd name="connsiteX93" fmla="*/ 995363 w 1347788"/>
                <a:gd name="connsiteY93" fmla="*/ 1304925 h 2200275"/>
                <a:gd name="connsiteX94" fmla="*/ 1000125 w 1347788"/>
                <a:gd name="connsiteY94" fmla="*/ 1290638 h 2200275"/>
                <a:gd name="connsiteX95" fmla="*/ 1014413 w 1347788"/>
                <a:gd name="connsiteY95" fmla="*/ 1271588 h 2200275"/>
                <a:gd name="connsiteX96" fmla="*/ 1042988 w 1347788"/>
                <a:gd name="connsiteY96" fmla="*/ 1214438 h 2200275"/>
                <a:gd name="connsiteX97" fmla="*/ 1057275 w 1347788"/>
                <a:gd name="connsiteY97" fmla="*/ 1185863 h 2200275"/>
                <a:gd name="connsiteX98" fmla="*/ 1066800 w 1347788"/>
                <a:gd name="connsiteY98" fmla="*/ 1171575 h 2200275"/>
                <a:gd name="connsiteX99" fmla="*/ 1095375 w 1347788"/>
                <a:gd name="connsiteY99" fmla="*/ 1162050 h 2200275"/>
                <a:gd name="connsiteX100" fmla="*/ 1119188 w 1347788"/>
                <a:gd name="connsiteY100" fmla="*/ 1152525 h 2200275"/>
                <a:gd name="connsiteX101" fmla="*/ 1147763 w 1347788"/>
                <a:gd name="connsiteY101" fmla="*/ 1133475 h 2200275"/>
                <a:gd name="connsiteX102" fmla="*/ 1171575 w 1347788"/>
                <a:gd name="connsiteY102" fmla="*/ 1104900 h 2200275"/>
                <a:gd name="connsiteX103" fmla="*/ 1190625 w 1347788"/>
                <a:gd name="connsiteY103" fmla="*/ 1090613 h 2200275"/>
                <a:gd name="connsiteX104" fmla="*/ 1214438 w 1347788"/>
                <a:gd name="connsiteY104" fmla="*/ 1052513 h 2200275"/>
                <a:gd name="connsiteX105" fmla="*/ 1219200 w 1347788"/>
                <a:gd name="connsiteY105" fmla="*/ 1023938 h 2200275"/>
                <a:gd name="connsiteX106" fmla="*/ 1223963 w 1347788"/>
                <a:gd name="connsiteY106" fmla="*/ 1004888 h 2200275"/>
                <a:gd name="connsiteX107" fmla="*/ 1233488 w 1347788"/>
                <a:gd name="connsiteY107" fmla="*/ 952500 h 2200275"/>
                <a:gd name="connsiteX108" fmla="*/ 1238250 w 1347788"/>
                <a:gd name="connsiteY108" fmla="*/ 914400 h 2200275"/>
                <a:gd name="connsiteX109" fmla="*/ 1252538 w 1347788"/>
                <a:gd name="connsiteY109" fmla="*/ 862013 h 2200275"/>
                <a:gd name="connsiteX110" fmla="*/ 1271588 w 1347788"/>
                <a:gd name="connsiteY110" fmla="*/ 828675 h 2200275"/>
                <a:gd name="connsiteX111" fmla="*/ 1290638 w 1347788"/>
                <a:gd name="connsiteY111" fmla="*/ 795338 h 2200275"/>
                <a:gd name="connsiteX112" fmla="*/ 1300163 w 1347788"/>
                <a:gd name="connsiteY112" fmla="*/ 771525 h 2200275"/>
                <a:gd name="connsiteX113" fmla="*/ 1319213 w 1347788"/>
                <a:gd name="connsiteY113" fmla="*/ 728663 h 2200275"/>
                <a:gd name="connsiteX114" fmla="*/ 1338263 w 1347788"/>
                <a:gd name="connsiteY114" fmla="*/ 685800 h 2200275"/>
                <a:gd name="connsiteX115" fmla="*/ 1347788 w 1347788"/>
                <a:gd name="connsiteY115" fmla="*/ 652463 h 2200275"/>
                <a:gd name="connsiteX116" fmla="*/ 1343025 w 1347788"/>
                <a:gd name="connsiteY116" fmla="*/ 528638 h 2200275"/>
                <a:gd name="connsiteX117" fmla="*/ 1323975 w 1347788"/>
                <a:gd name="connsiteY117" fmla="*/ 509588 h 2200275"/>
                <a:gd name="connsiteX118" fmla="*/ 1300163 w 1347788"/>
                <a:gd name="connsiteY118" fmla="*/ 495300 h 2200275"/>
                <a:gd name="connsiteX119" fmla="*/ 1281113 w 1347788"/>
                <a:gd name="connsiteY119" fmla="*/ 490538 h 2200275"/>
                <a:gd name="connsiteX120" fmla="*/ 1247775 w 1347788"/>
                <a:gd name="connsiteY120" fmla="*/ 481013 h 2200275"/>
                <a:gd name="connsiteX121" fmla="*/ 1204913 w 1347788"/>
                <a:gd name="connsiteY121" fmla="*/ 466725 h 2200275"/>
                <a:gd name="connsiteX122" fmla="*/ 1190625 w 1347788"/>
                <a:gd name="connsiteY122" fmla="*/ 457200 h 2200275"/>
                <a:gd name="connsiteX123" fmla="*/ 1171575 w 1347788"/>
                <a:gd name="connsiteY123" fmla="*/ 447675 h 2200275"/>
                <a:gd name="connsiteX124" fmla="*/ 1143000 w 1347788"/>
                <a:gd name="connsiteY124" fmla="*/ 438150 h 2200275"/>
                <a:gd name="connsiteX125" fmla="*/ 1085850 w 1347788"/>
                <a:gd name="connsiteY125" fmla="*/ 404813 h 2200275"/>
                <a:gd name="connsiteX126" fmla="*/ 1062038 w 1347788"/>
                <a:gd name="connsiteY126" fmla="*/ 395288 h 2200275"/>
                <a:gd name="connsiteX127" fmla="*/ 1047750 w 1347788"/>
                <a:gd name="connsiteY127" fmla="*/ 390525 h 2200275"/>
                <a:gd name="connsiteX128" fmla="*/ 1019175 w 1347788"/>
                <a:gd name="connsiteY128" fmla="*/ 376238 h 2200275"/>
                <a:gd name="connsiteX129" fmla="*/ 1000125 w 1347788"/>
                <a:gd name="connsiteY129" fmla="*/ 357188 h 2200275"/>
                <a:gd name="connsiteX130" fmla="*/ 981075 w 1347788"/>
                <a:gd name="connsiteY130" fmla="*/ 342900 h 2200275"/>
                <a:gd name="connsiteX131" fmla="*/ 976313 w 1347788"/>
                <a:gd name="connsiteY131" fmla="*/ 328613 h 2200275"/>
                <a:gd name="connsiteX132" fmla="*/ 962025 w 1347788"/>
                <a:gd name="connsiteY132" fmla="*/ 319088 h 2200275"/>
                <a:gd name="connsiteX133" fmla="*/ 933450 w 1347788"/>
                <a:gd name="connsiteY133" fmla="*/ 300038 h 2200275"/>
                <a:gd name="connsiteX134" fmla="*/ 914400 w 1347788"/>
                <a:gd name="connsiteY134" fmla="*/ 285750 h 2200275"/>
                <a:gd name="connsiteX135" fmla="*/ 904875 w 1347788"/>
                <a:gd name="connsiteY135" fmla="*/ 271463 h 2200275"/>
                <a:gd name="connsiteX136" fmla="*/ 890588 w 1347788"/>
                <a:gd name="connsiteY136" fmla="*/ 257175 h 2200275"/>
                <a:gd name="connsiteX137" fmla="*/ 847725 w 1347788"/>
                <a:gd name="connsiteY137" fmla="*/ 195263 h 2200275"/>
                <a:gd name="connsiteX138" fmla="*/ 814388 w 1347788"/>
                <a:gd name="connsiteY138" fmla="*/ 166688 h 2200275"/>
                <a:gd name="connsiteX139" fmla="*/ 795338 w 1347788"/>
                <a:gd name="connsiteY139" fmla="*/ 128588 h 2200275"/>
                <a:gd name="connsiteX140" fmla="*/ 781050 w 1347788"/>
                <a:gd name="connsiteY140" fmla="*/ 123825 h 2200275"/>
                <a:gd name="connsiteX141" fmla="*/ 709613 w 1347788"/>
                <a:gd name="connsiteY141" fmla="*/ 114300 h 2200275"/>
                <a:gd name="connsiteX142" fmla="*/ 695325 w 1347788"/>
                <a:gd name="connsiteY142" fmla="*/ 109538 h 2200275"/>
                <a:gd name="connsiteX143" fmla="*/ 623888 w 1347788"/>
                <a:gd name="connsiteY143" fmla="*/ 100013 h 2200275"/>
                <a:gd name="connsiteX144" fmla="*/ 609600 w 1347788"/>
                <a:gd name="connsiteY144" fmla="*/ 95250 h 2200275"/>
                <a:gd name="connsiteX145" fmla="*/ 581025 w 1347788"/>
                <a:gd name="connsiteY145" fmla="*/ 90488 h 2200275"/>
                <a:gd name="connsiteX146" fmla="*/ 552450 w 1347788"/>
                <a:gd name="connsiteY146" fmla="*/ 66675 h 2200275"/>
                <a:gd name="connsiteX147" fmla="*/ 528638 w 1347788"/>
                <a:gd name="connsiteY147" fmla="*/ 57150 h 2200275"/>
                <a:gd name="connsiteX148" fmla="*/ 485775 w 1347788"/>
                <a:gd name="connsiteY148" fmla="*/ 33338 h 2200275"/>
                <a:gd name="connsiteX149" fmla="*/ 466725 w 1347788"/>
                <a:gd name="connsiteY149" fmla="*/ 19050 h 2200275"/>
                <a:gd name="connsiteX150" fmla="*/ 366713 w 1347788"/>
                <a:gd name="connsiteY150" fmla="*/ 4763 h 2200275"/>
                <a:gd name="connsiteX151" fmla="*/ 352425 w 1347788"/>
                <a:gd name="connsiteY151" fmla="*/ 0 h 2200275"/>
                <a:gd name="connsiteX152" fmla="*/ 319088 w 1347788"/>
                <a:gd name="connsiteY152" fmla="*/ 9525 h 2200275"/>
                <a:gd name="connsiteX153" fmla="*/ 300038 w 1347788"/>
                <a:gd name="connsiteY153" fmla="*/ 19050 h 2200275"/>
                <a:gd name="connsiteX154" fmla="*/ 257175 w 1347788"/>
                <a:gd name="connsiteY154" fmla="*/ 23813 h 2200275"/>
                <a:gd name="connsiteX155" fmla="*/ 233363 w 1347788"/>
                <a:gd name="connsiteY155" fmla="*/ 28575 h 2200275"/>
                <a:gd name="connsiteX156" fmla="*/ 161925 w 1347788"/>
                <a:gd name="connsiteY156" fmla="*/ 38100 h 2200275"/>
                <a:gd name="connsiteX157" fmla="*/ 142875 w 1347788"/>
                <a:gd name="connsiteY157" fmla="*/ 80963 h 2200275"/>
                <a:gd name="connsiteX158" fmla="*/ 133350 w 1347788"/>
                <a:gd name="connsiteY158" fmla="*/ 109538 h 2200275"/>
                <a:gd name="connsiteX159" fmla="*/ 109538 w 1347788"/>
                <a:gd name="connsiteY159" fmla="*/ 142875 h 2200275"/>
                <a:gd name="connsiteX160" fmla="*/ 100013 w 1347788"/>
                <a:gd name="connsiteY160" fmla="*/ 176213 h 2200275"/>
                <a:gd name="connsiteX161" fmla="*/ 90488 w 1347788"/>
                <a:gd name="connsiteY161" fmla="*/ 204788 h 2200275"/>
                <a:gd name="connsiteX162" fmla="*/ 76200 w 1347788"/>
                <a:gd name="connsiteY162" fmla="*/ 280988 h 2200275"/>
                <a:gd name="connsiteX163" fmla="*/ 42863 w 1347788"/>
                <a:gd name="connsiteY163" fmla="*/ 338138 h 2200275"/>
                <a:gd name="connsiteX164" fmla="*/ 19050 w 1347788"/>
                <a:gd name="connsiteY164" fmla="*/ 376238 h 2200275"/>
                <a:gd name="connsiteX165" fmla="*/ 14288 w 1347788"/>
                <a:gd name="connsiteY165" fmla="*/ 395288 h 2200275"/>
                <a:gd name="connsiteX166" fmla="*/ 4763 w 1347788"/>
                <a:gd name="connsiteY166" fmla="*/ 423863 h 2200275"/>
                <a:gd name="connsiteX167" fmla="*/ 4763 w 1347788"/>
                <a:gd name="connsiteY167" fmla="*/ 485775 h 2200275"/>
                <a:gd name="connsiteX168" fmla="*/ 4763 w 1347788"/>
                <a:gd name="connsiteY168" fmla="*/ 485775 h 220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</a:cxnLst>
              <a:rect l="l" t="t" r="r" b="b"/>
              <a:pathLst>
                <a:path w="1347788" h="2200275">
                  <a:moveTo>
                    <a:pt x="90488" y="123825"/>
                  </a:moveTo>
                  <a:lnTo>
                    <a:pt x="90488" y="123825"/>
                  </a:lnTo>
                  <a:cubicBezTo>
                    <a:pt x="87313" y="138113"/>
                    <a:pt x="82006" y="152089"/>
                    <a:pt x="80963" y="166688"/>
                  </a:cubicBezTo>
                  <a:cubicBezTo>
                    <a:pt x="80287" y="176156"/>
                    <a:pt x="87149" y="194771"/>
                    <a:pt x="90488" y="204788"/>
                  </a:cubicBezTo>
                  <a:cubicBezTo>
                    <a:pt x="88900" y="227013"/>
                    <a:pt x="88328" y="249334"/>
                    <a:pt x="85725" y="271463"/>
                  </a:cubicBezTo>
                  <a:cubicBezTo>
                    <a:pt x="85138" y="276449"/>
                    <a:pt x="84513" y="282200"/>
                    <a:pt x="80963" y="285750"/>
                  </a:cubicBezTo>
                  <a:cubicBezTo>
                    <a:pt x="77413" y="289300"/>
                    <a:pt x="71438" y="288925"/>
                    <a:pt x="66675" y="290513"/>
                  </a:cubicBezTo>
                  <a:cubicBezTo>
                    <a:pt x="61913" y="295275"/>
                    <a:pt x="57562" y="300488"/>
                    <a:pt x="52388" y="304800"/>
                  </a:cubicBezTo>
                  <a:cubicBezTo>
                    <a:pt x="47991" y="308464"/>
                    <a:pt x="41676" y="309855"/>
                    <a:pt x="38100" y="314325"/>
                  </a:cubicBezTo>
                  <a:cubicBezTo>
                    <a:pt x="34964" y="318245"/>
                    <a:pt x="35583" y="324123"/>
                    <a:pt x="33338" y="328613"/>
                  </a:cubicBezTo>
                  <a:cubicBezTo>
                    <a:pt x="30778" y="333732"/>
                    <a:pt x="26138" y="337670"/>
                    <a:pt x="23813" y="342900"/>
                  </a:cubicBezTo>
                  <a:cubicBezTo>
                    <a:pt x="19735" y="352075"/>
                    <a:pt x="14288" y="371475"/>
                    <a:pt x="14288" y="371475"/>
                  </a:cubicBezTo>
                  <a:cubicBezTo>
                    <a:pt x="12700" y="382588"/>
                    <a:pt x="12049" y="393875"/>
                    <a:pt x="9525" y="404813"/>
                  </a:cubicBezTo>
                  <a:cubicBezTo>
                    <a:pt x="7267" y="414596"/>
                    <a:pt x="0" y="433388"/>
                    <a:pt x="0" y="433388"/>
                  </a:cubicBezTo>
                  <a:cubicBezTo>
                    <a:pt x="1588" y="474663"/>
                    <a:pt x="1921" y="516005"/>
                    <a:pt x="4763" y="557213"/>
                  </a:cubicBezTo>
                  <a:cubicBezTo>
                    <a:pt x="5108" y="562221"/>
                    <a:pt x="7280" y="567010"/>
                    <a:pt x="9525" y="571500"/>
                  </a:cubicBezTo>
                  <a:cubicBezTo>
                    <a:pt x="12085" y="576620"/>
                    <a:pt x="16490" y="580668"/>
                    <a:pt x="19050" y="585788"/>
                  </a:cubicBezTo>
                  <a:cubicBezTo>
                    <a:pt x="21295" y="590278"/>
                    <a:pt x="21375" y="595687"/>
                    <a:pt x="23813" y="600075"/>
                  </a:cubicBezTo>
                  <a:cubicBezTo>
                    <a:pt x="29373" y="610082"/>
                    <a:pt x="42863" y="628650"/>
                    <a:pt x="42863" y="628650"/>
                  </a:cubicBezTo>
                  <a:cubicBezTo>
                    <a:pt x="46038" y="638175"/>
                    <a:pt x="46819" y="648871"/>
                    <a:pt x="52388" y="657225"/>
                  </a:cubicBezTo>
                  <a:cubicBezTo>
                    <a:pt x="65851" y="677420"/>
                    <a:pt x="59353" y="666393"/>
                    <a:pt x="71438" y="690563"/>
                  </a:cubicBezTo>
                  <a:cubicBezTo>
                    <a:pt x="78976" y="720719"/>
                    <a:pt x="72569" y="704167"/>
                    <a:pt x="95250" y="738188"/>
                  </a:cubicBezTo>
                  <a:cubicBezTo>
                    <a:pt x="99188" y="744095"/>
                    <a:pt x="101253" y="751074"/>
                    <a:pt x="104775" y="757238"/>
                  </a:cubicBezTo>
                  <a:cubicBezTo>
                    <a:pt x="107615" y="762208"/>
                    <a:pt x="111740" y="766406"/>
                    <a:pt x="114300" y="771525"/>
                  </a:cubicBezTo>
                  <a:cubicBezTo>
                    <a:pt x="116545" y="776015"/>
                    <a:pt x="116818" y="781323"/>
                    <a:pt x="119063" y="785813"/>
                  </a:cubicBezTo>
                  <a:cubicBezTo>
                    <a:pt x="142968" y="833622"/>
                    <a:pt x="113076" y="760728"/>
                    <a:pt x="138113" y="819150"/>
                  </a:cubicBezTo>
                  <a:cubicBezTo>
                    <a:pt x="153202" y="854359"/>
                    <a:pt x="124795" y="806319"/>
                    <a:pt x="161925" y="862013"/>
                  </a:cubicBezTo>
                  <a:cubicBezTo>
                    <a:pt x="165943" y="868040"/>
                    <a:pt x="174015" y="889782"/>
                    <a:pt x="180975" y="895350"/>
                  </a:cubicBezTo>
                  <a:cubicBezTo>
                    <a:pt x="184895" y="898486"/>
                    <a:pt x="190649" y="898135"/>
                    <a:pt x="195263" y="900113"/>
                  </a:cubicBezTo>
                  <a:cubicBezTo>
                    <a:pt x="215602" y="908830"/>
                    <a:pt x="215130" y="910251"/>
                    <a:pt x="233363" y="923925"/>
                  </a:cubicBezTo>
                  <a:cubicBezTo>
                    <a:pt x="244598" y="940778"/>
                    <a:pt x="243973" y="941864"/>
                    <a:pt x="261938" y="957263"/>
                  </a:cubicBezTo>
                  <a:cubicBezTo>
                    <a:pt x="266284" y="960988"/>
                    <a:pt x="271567" y="963461"/>
                    <a:pt x="276225" y="966788"/>
                  </a:cubicBezTo>
                  <a:cubicBezTo>
                    <a:pt x="282684" y="971402"/>
                    <a:pt x="288925" y="976313"/>
                    <a:pt x="295275" y="981075"/>
                  </a:cubicBezTo>
                  <a:cubicBezTo>
                    <a:pt x="304841" y="995425"/>
                    <a:pt x="307073" y="997493"/>
                    <a:pt x="314325" y="1014413"/>
                  </a:cubicBezTo>
                  <a:cubicBezTo>
                    <a:pt x="317999" y="1022986"/>
                    <a:pt x="321989" y="1039376"/>
                    <a:pt x="323850" y="1047750"/>
                  </a:cubicBezTo>
                  <a:cubicBezTo>
                    <a:pt x="325606" y="1055652"/>
                    <a:pt x="327468" y="1063549"/>
                    <a:pt x="328613" y="1071563"/>
                  </a:cubicBezTo>
                  <a:cubicBezTo>
                    <a:pt x="330646" y="1085794"/>
                    <a:pt x="330877" y="1100268"/>
                    <a:pt x="333375" y="1114425"/>
                  </a:cubicBezTo>
                  <a:cubicBezTo>
                    <a:pt x="335650" y="1127317"/>
                    <a:pt x="339725" y="1139825"/>
                    <a:pt x="342900" y="1152525"/>
                  </a:cubicBezTo>
                  <a:cubicBezTo>
                    <a:pt x="344863" y="1160378"/>
                    <a:pt x="346075" y="1168400"/>
                    <a:pt x="347663" y="1176338"/>
                  </a:cubicBezTo>
                  <a:cubicBezTo>
                    <a:pt x="349250" y="1306513"/>
                    <a:pt x="349626" y="1436708"/>
                    <a:pt x="352425" y="1566863"/>
                  </a:cubicBezTo>
                  <a:cubicBezTo>
                    <a:pt x="353347" y="1609731"/>
                    <a:pt x="356903" y="1612493"/>
                    <a:pt x="361950" y="1647825"/>
                  </a:cubicBezTo>
                  <a:cubicBezTo>
                    <a:pt x="363760" y="1660495"/>
                    <a:pt x="365125" y="1673225"/>
                    <a:pt x="366713" y="1685925"/>
                  </a:cubicBezTo>
                  <a:cubicBezTo>
                    <a:pt x="369125" y="1724529"/>
                    <a:pt x="369901" y="1762204"/>
                    <a:pt x="376238" y="1800225"/>
                  </a:cubicBezTo>
                  <a:cubicBezTo>
                    <a:pt x="377314" y="1806681"/>
                    <a:pt x="379413" y="1812925"/>
                    <a:pt x="381000" y="1819275"/>
                  </a:cubicBezTo>
                  <a:cubicBezTo>
                    <a:pt x="382588" y="1833563"/>
                    <a:pt x="382944" y="1848042"/>
                    <a:pt x="385763" y="1862138"/>
                  </a:cubicBezTo>
                  <a:cubicBezTo>
                    <a:pt x="387732" y="1871983"/>
                    <a:pt x="392113" y="1881188"/>
                    <a:pt x="395288" y="1890713"/>
                  </a:cubicBezTo>
                  <a:cubicBezTo>
                    <a:pt x="396875" y="1895475"/>
                    <a:pt x="397266" y="1900823"/>
                    <a:pt x="400050" y="1905000"/>
                  </a:cubicBezTo>
                  <a:cubicBezTo>
                    <a:pt x="403225" y="1909763"/>
                    <a:pt x="407015" y="1914168"/>
                    <a:pt x="409575" y="1919288"/>
                  </a:cubicBezTo>
                  <a:cubicBezTo>
                    <a:pt x="429294" y="1958724"/>
                    <a:pt x="396565" y="1906914"/>
                    <a:pt x="423863" y="1947863"/>
                  </a:cubicBezTo>
                  <a:cubicBezTo>
                    <a:pt x="429206" y="1963893"/>
                    <a:pt x="428733" y="1964721"/>
                    <a:pt x="438150" y="1981200"/>
                  </a:cubicBezTo>
                  <a:cubicBezTo>
                    <a:pt x="440990" y="1986170"/>
                    <a:pt x="445115" y="1990368"/>
                    <a:pt x="447675" y="1995488"/>
                  </a:cubicBezTo>
                  <a:cubicBezTo>
                    <a:pt x="455421" y="2010980"/>
                    <a:pt x="448316" y="2010415"/>
                    <a:pt x="461963" y="2024063"/>
                  </a:cubicBezTo>
                  <a:cubicBezTo>
                    <a:pt x="466010" y="2028110"/>
                    <a:pt x="471488" y="2030413"/>
                    <a:pt x="476250" y="2033588"/>
                  </a:cubicBezTo>
                  <a:cubicBezTo>
                    <a:pt x="481013" y="2041525"/>
                    <a:pt x="486042" y="2049308"/>
                    <a:pt x="490538" y="2057400"/>
                  </a:cubicBezTo>
                  <a:cubicBezTo>
                    <a:pt x="493986" y="2063606"/>
                    <a:pt x="495567" y="2070955"/>
                    <a:pt x="500063" y="2076450"/>
                  </a:cubicBezTo>
                  <a:cubicBezTo>
                    <a:pt x="510014" y="2088613"/>
                    <a:pt x="522287" y="2098675"/>
                    <a:pt x="533400" y="2109788"/>
                  </a:cubicBezTo>
                  <a:cubicBezTo>
                    <a:pt x="545882" y="2122270"/>
                    <a:pt x="556002" y="2133439"/>
                    <a:pt x="571500" y="2143125"/>
                  </a:cubicBezTo>
                  <a:cubicBezTo>
                    <a:pt x="575757" y="2145786"/>
                    <a:pt x="581025" y="2146300"/>
                    <a:pt x="585788" y="2147888"/>
                  </a:cubicBezTo>
                  <a:cubicBezTo>
                    <a:pt x="622805" y="2175650"/>
                    <a:pt x="586824" y="2152946"/>
                    <a:pt x="652463" y="2171700"/>
                  </a:cubicBezTo>
                  <a:lnTo>
                    <a:pt x="685800" y="2181225"/>
                  </a:lnTo>
                  <a:cubicBezTo>
                    <a:pt x="690609" y="2182668"/>
                    <a:pt x="695218" y="2184770"/>
                    <a:pt x="700088" y="2185988"/>
                  </a:cubicBezTo>
                  <a:cubicBezTo>
                    <a:pt x="707941" y="2187951"/>
                    <a:pt x="716047" y="2188787"/>
                    <a:pt x="723900" y="2190750"/>
                  </a:cubicBezTo>
                  <a:cubicBezTo>
                    <a:pt x="728770" y="2191968"/>
                    <a:pt x="733190" y="2195037"/>
                    <a:pt x="738188" y="2195513"/>
                  </a:cubicBezTo>
                  <a:cubicBezTo>
                    <a:pt x="766678" y="2198226"/>
                    <a:pt x="795338" y="2198688"/>
                    <a:pt x="823913" y="2200275"/>
                  </a:cubicBezTo>
                  <a:cubicBezTo>
                    <a:pt x="825500" y="2195513"/>
                    <a:pt x="828675" y="2191008"/>
                    <a:pt x="828675" y="2185988"/>
                  </a:cubicBezTo>
                  <a:cubicBezTo>
                    <a:pt x="828675" y="2180031"/>
                    <a:pt x="816249" y="2154883"/>
                    <a:pt x="814388" y="2152650"/>
                  </a:cubicBezTo>
                  <a:cubicBezTo>
                    <a:pt x="810724" y="2148253"/>
                    <a:pt x="804758" y="2146452"/>
                    <a:pt x="800100" y="2143125"/>
                  </a:cubicBezTo>
                  <a:cubicBezTo>
                    <a:pt x="793641" y="2138512"/>
                    <a:pt x="787781" y="2133045"/>
                    <a:pt x="781050" y="2128838"/>
                  </a:cubicBezTo>
                  <a:cubicBezTo>
                    <a:pt x="767600" y="2120432"/>
                    <a:pt x="761601" y="2119180"/>
                    <a:pt x="747713" y="2114550"/>
                  </a:cubicBezTo>
                  <a:cubicBezTo>
                    <a:pt x="731267" y="2098105"/>
                    <a:pt x="733395" y="2101581"/>
                    <a:pt x="719138" y="2081213"/>
                  </a:cubicBezTo>
                  <a:cubicBezTo>
                    <a:pt x="712573" y="2071835"/>
                    <a:pt x="700088" y="2052638"/>
                    <a:pt x="700088" y="2052638"/>
                  </a:cubicBezTo>
                  <a:cubicBezTo>
                    <a:pt x="698500" y="2043113"/>
                    <a:pt x="697420" y="2033489"/>
                    <a:pt x="695325" y="2024063"/>
                  </a:cubicBezTo>
                  <a:cubicBezTo>
                    <a:pt x="694236" y="2019162"/>
                    <a:pt x="691652" y="2014676"/>
                    <a:pt x="690563" y="2009775"/>
                  </a:cubicBezTo>
                  <a:cubicBezTo>
                    <a:pt x="677739" y="1952065"/>
                    <a:pt x="695519" y="2010357"/>
                    <a:pt x="676275" y="1952625"/>
                  </a:cubicBezTo>
                  <a:cubicBezTo>
                    <a:pt x="677863" y="1931988"/>
                    <a:pt x="676244" y="1910848"/>
                    <a:pt x="681038" y="1890713"/>
                  </a:cubicBezTo>
                  <a:cubicBezTo>
                    <a:pt x="684327" y="1876900"/>
                    <a:pt x="693738" y="1865313"/>
                    <a:pt x="700088" y="1852613"/>
                  </a:cubicBezTo>
                  <a:cubicBezTo>
                    <a:pt x="707636" y="1837518"/>
                    <a:pt x="709817" y="1820943"/>
                    <a:pt x="714375" y="1804988"/>
                  </a:cubicBezTo>
                  <a:cubicBezTo>
                    <a:pt x="715754" y="1800161"/>
                    <a:pt x="717817" y="1795543"/>
                    <a:pt x="719138" y="1790700"/>
                  </a:cubicBezTo>
                  <a:cubicBezTo>
                    <a:pt x="722583" y="1778070"/>
                    <a:pt x="724813" y="1765112"/>
                    <a:pt x="728663" y="1752600"/>
                  </a:cubicBezTo>
                  <a:cubicBezTo>
                    <a:pt x="731177" y="1744429"/>
                    <a:pt x="735266" y="1736822"/>
                    <a:pt x="738188" y="1728788"/>
                  </a:cubicBezTo>
                  <a:cubicBezTo>
                    <a:pt x="738215" y="1728715"/>
                    <a:pt x="750081" y="1693106"/>
                    <a:pt x="752475" y="1685925"/>
                  </a:cubicBezTo>
                  <a:cubicBezTo>
                    <a:pt x="754062" y="1681163"/>
                    <a:pt x="755374" y="1676299"/>
                    <a:pt x="757238" y="1671638"/>
                  </a:cubicBezTo>
                  <a:cubicBezTo>
                    <a:pt x="763972" y="1654802"/>
                    <a:pt x="765312" y="1646709"/>
                    <a:pt x="776288" y="1633538"/>
                  </a:cubicBezTo>
                  <a:cubicBezTo>
                    <a:pt x="792100" y="1614564"/>
                    <a:pt x="787115" y="1623529"/>
                    <a:pt x="804863" y="1609725"/>
                  </a:cubicBezTo>
                  <a:cubicBezTo>
                    <a:pt x="814650" y="1602113"/>
                    <a:pt x="823651" y="1593525"/>
                    <a:pt x="833438" y="1585913"/>
                  </a:cubicBezTo>
                  <a:cubicBezTo>
                    <a:pt x="841686" y="1579498"/>
                    <a:pt x="865040" y="1565999"/>
                    <a:pt x="871538" y="1562100"/>
                  </a:cubicBezTo>
                  <a:cubicBezTo>
                    <a:pt x="876300" y="1550988"/>
                    <a:pt x="880418" y="1539576"/>
                    <a:pt x="885825" y="1528763"/>
                  </a:cubicBezTo>
                  <a:cubicBezTo>
                    <a:pt x="902768" y="1494877"/>
                    <a:pt x="912624" y="1486466"/>
                    <a:pt x="923925" y="1452563"/>
                  </a:cubicBezTo>
                  <a:cubicBezTo>
                    <a:pt x="928065" y="1440144"/>
                    <a:pt x="926189" y="1425355"/>
                    <a:pt x="933450" y="1414463"/>
                  </a:cubicBezTo>
                  <a:cubicBezTo>
                    <a:pt x="936625" y="1409700"/>
                    <a:pt x="939648" y="1404833"/>
                    <a:pt x="942975" y="1400175"/>
                  </a:cubicBezTo>
                  <a:cubicBezTo>
                    <a:pt x="947589" y="1393716"/>
                    <a:pt x="953001" y="1387822"/>
                    <a:pt x="957263" y="1381125"/>
                  </a:cubicBezTo>
                  <a:cubicBezTo>
                    <a:pt x="964134" y="1370327"/>
                    <a:pt x="970589" y="1359235"/>
                    <a:pt x="976313" y="1347788"/>
                  </a:cubicBezTo>
                  <a:cubicBezTo>
                    <a:pt x="980136" y="1340141"/>
                    <a:pt x="982366" y="1331787"/>
                    <a:pt x="985838" y="1323975"/>
                  </a:cubicBezTo>
                  <a:cubicBezTo>
                    <a:pt x="988721" y="1317487"/>
                    <a:pt x="992566" y="1311451"/>
                    <a:pt x="995363" y="1304925"/>
                  </a:cubicBezTo>
                  <a:cubicBezTo>
                    <a:pt x="997340" y="1300311"/>
                    <a:pt x="997634" y="1294996"/>
                    <a:pt x="1000125" y="1290638"/>
                  </a:cubicBezTo>
                  <a:cubicBezTo>
                    <a:pt x="1004063" y="1283746"/>
                    <a:pt x="1009650" y="1277938"/>
                    <a:pt x="1014413" y="1271588"/>
                  </a:cubicBezTo>
                  <a:cubicBezTo>
                    <a:pt x="1023602" y="1234828"/>
                    <a:pt x="1013887" y="1265365"/>
                    <a:pt x="1042988" y="1214438"/>
                  </a:cubicBezTo>
                  <a:cubicBezTo>
                    <a:pt x="1048271" y="1205192"/>
                    <a:pt x="1052103" y="1195172"/>
                    <a:pt x="1057275" y="1185863"/>
                  </a:cubicBezTo>
                  <a:cubicBezTo>
                    <a:pt x="1060055" y="1180859"/>
                    <a:pt x="1061946" y="1174609"/>
                    <a:pt x="1066800" y="1171575"/>
                  </a:cubicBezTo>
                  <a:cubicBezTo>
                    <a:pt x="1075314" y="1166254"/>
                    <a:pt x="1086053" y="1165779"/>
                    <a:pt x="1095375" y="1162050"/>
                  </a:cubicBezTo>
                  <a:cubicBezTo>
                    <a:pt x="1103313" y="1158875"/>
                    <a:pt x="1111683" y="1156619"/>
                    <a:pt x="1119188" y="1152525"/>
                  </a:cubicBezTo>
                  <a:cubicBezTo>
                    <a:pt x="1129238" y="1147043"/>
                    <a:pt x="1147763" y="1133475"/>
                    <a:pt x="1147763" y="1133475"/>
                  </a:cubicBezTo>
                  <a:cubicBezTo>
                    <a:pt x="1157560" y="1118780"/>
                    <a:pt x="1157317" y="1117121"/>
                    <a:pt x="1171575" y="1104900"/>
                  </a:cubicBezTo>
                  <a:cubicBezTo>
                    <a:pt x="1177601" y="1099734"/>
                    <a:pt x="1185012" y="1096226"/>
                    <a:pt x="1190625" y="1090613"/>
                  </a:cubicBezTo>
                  <a:cubicBezTo>
                    <a:pt x="1202991" y="1078248"/>
                    <a:pt x="1206893" y="1067604"/>
                    <a:pt x="1214438" y="1052513"/>
                  </a:cubicBezTo>
                  <a:cubicBezTo>
                    <a:pt x="1216025" y="1042988"/>
                    <a:pt x="1217306" y="1033407"/>
                    <a:pt x="1219200" y="1023938"/>
                  </a:cubicBezTo>
                  <a:cubicBezTo>
                    <a:pt x="1220484" y="1017520"/>
                    <a:pt x="1222543" y="1011278"/>
                    <a:pt x="1223963" y="1004888"/>
                  </a:cubicBezTo>
                  <a:cubicBezTo>
                    <a:pt x="1227241" y="990136"/>
                    <a:pt x="1231423" y="966955"/>
                    <a:pt x="1233488" y="952500"/>
                  </a:cubicBezTo>
                  <a:cubicBezTo>
                    <a:pt x="1235298" y="939830"/>
                    <a:pt x="1235891" y="926980"/>
                    <a:pt x="1238250" y="914400"/>
                  </a:cubicBezTo>
                  <a:cubicBezTo>
                    <a:pt x="1239061" y="910073"/>
                    <a:pt x="1247443" y="873900"/>
                    <a:pt x="1252538" y="862013"/>
                  </a:cubicBezTo>
                  <a:cubicBezTo>
                    <a:pt x="1259790" y="845093"/>
                    <a:pt x="1262022" y="843025"/>
                    <a:pt x="1271588" y="828675"/>
                  </a:cubicBezTo>
                  <a:cubicBezTo>
                    <a:pt x="1283114" y="794094"/>
                    <a:pt x="1266611" y="838586"/>
                    <a:pt x="1290638" y="795338"/>
                  </a:cubicBezTo>
                  <a:cubicBezTo>
                    <a:pt x="1294790" y="787865"/>
                    <a:pt x="1296625" y="779308"/>
                    <a:pt x="1300163" y="771525"/>
                  </a:cubicBezTo>
                  <a:cubicBezTo>
                    <a:pt x="1336095" y="692472"/>
                    <a:pt x="1301937" y="774731"/>
                    <a:pt x="1319213" y="728663"/>
                  </a:cubicBezTo>
                  <a:cubicBezTo>
                    <a:pt x="1341379" y="669555"/>
                    <a:pt x="1316606" y="736333"/>
                    <a:pt x="1338263" y="685800"/>
                  </a:cubicBezTo>
                  <a:cubicBezTo>
                    <a:pt x="1342361" y="676239"/>
                    <a:pt x="1345372" y="662124"/>
                    <a:pt x="1347788" y="652463"/>
                  </a:cubicBezTo>
                  <a:cubicBezTo>
                    <a:pt x="1346200" y="611188"/>
                    <a:pt x="1349816" y="569381"/>
                    <a:pt x="1343025" y="528638"/>
                  </a:cubicBezTo>
                  <a:cubicBezTo>
                    <a:pt x="1341549" y="519780"/>
                    <a:pt x="1331064" y="515101"/>
                    <a:pt x="1323975" y="509588"/>
                  </a:cubicBezTo>
                  <a:cubicBezTo>
                    <a:pt x="1316668" y="503905"/>
                    <a:pt x="1308622" y="499059"/>
                    <a:pt x="1300163" y="495300"/>
                  </a:cubicBezTo>
                  <a:cubicBezTo>
                    <a:pt x="1294182" y="492642"/>
                    <a:pt x="1287428" y="492260"/>
                    <a:pt x="1281113" y="490538"/>
                  </a:cubicBezTo>
                  <a:cubicBezTo>
                    <a:pt x="1269963" y="487497"/>
                    <a:pt x="1258806" y="484460"/>
                    <a:pt x="1247775" y="481013"/>
                  </a:cubicBezTo>
                  <a:cubicBezTo>
                    <a:pt x="1233400" y="476521"/>
                    <a:pt x="1218815" y="472518"/>
                    <a:pt x="1204913" y="466725"/>
                  </a:cubicBezTo>
                  <a:cubicBezTo>
                    <a:pt x="1199629" y="464523"/>
                    <a:pt x="1195595" y="460040"/>
                    <a:pt x="1190625" y="457200"/>
                  </a:cubicBezTo>
                  <a:cubicBezTo>
                    <a:pt x="1184461" y="453678"/>
                    <a:pt x="1178167" y="450312"/>
                    <a:pt x="1171575" y="447675"/>
                  </a:cubicBezTo>
                  <a:cubicBezTo>
                    <a:pt x="1162253" y="443946"/>
                    <a:pt x="1151354" y="443719"/>
                    <a:pt x="1143000" y="438150"/>
                  </a:cubicBezTo>
                  <a:cubicBezTo>
                    <a:pt x="1120699" y="423282"/>
                    <a:pt x="1117767" y="420771"/>
                    <a:pt x="1085850" y="404813"/>
                  </a:cubicBezTo>
                  <a:cubicBezTo>
                    <a:pt x="1078204" y="400990"/>
                    <a:pt x="1070042" y="398290"/>
                    <a:pt x="1062038" y="395288"/>
                  </a:cubicBezTo>
                  <a:cubicBezTo>
                    <a:pt x="1057337" y="393525"/>
                    <a:pt x="1052240" y="392770"/>
                    <a:pt x="1047750" y="390525"/>
                  </a:cubicBezTo>
                  <a:cubicBezTo>
                    <a:pt x="1010828" y="372064"/>
                    <a:pt x="1055082" y="388205"/>
                    <a:pt x="1019175" y="376238"/>
                  </a:cubicBezTo>
                  <a:cubicBezTo>
                    <a:pt x="1012825" y="369888"/>
                    <a:pt x="1006883" y="363102"/>
                    <a:pt x="1000125" y="357188"/>
                  </a:cubicBezTo>
                  <a:cubicBezTo>
                    <a:pt x="994151" y="351961"/>
                    <a:pt x="986156" y="348998"/>
                    <a:pt x="981075" y="342900"/>
                  </a:cubicBezTo>
                  <a:cubicBezTo>
                    <a:pt x="977861" y="339044"/>
                    <a:pt x="979449" y="332533"/>
                    <a:pt x="976313" y="328613"/>
                  </a:cubicBezTo>
                  <a:cubicBezTo>
                    <a:pt x="972737" y="324143"/>
                    <a:pt x="966422" y="322752"/>
                    <a:pt x="962025" y="319088"/>
                  </a:cubicBezTo>
                  <a:cubicBezTo>
                    <a:pt x="938242" y="299268"/>
                    <a:pt x="958560" y="308407"/>
                    <a:pt x="933450" y="300038"/>
                  </a:cubicBezTo>
                  <a:cubicBezTo>
                    <a:pt x="927100" y="295275"/>
                    <a:pt x="920013" y="291363"/>
                    <a:pt x="914400" y="285750"/>
                  </a:cubicBezTo>
                  <a:cubicBezTo>
                    <a:pt x="910353" y="281703"/>
                    <a:pt x="908539" y="275860"/>
                    <a:pt x="904875" y="271463"/>
                  </a:cubicBezTo>
                  <a:cubicBezTo>
                    <a:pt x="900563" y="266289"/>
                    <a:pt x="894629" y="262563"/>
                    <a:pt x="890588" y="257175"/>
                  </a:cubicBezTo>
                  <a:cubicBezTo>
                    <a:pt x="877816" y="240145"/>
                    <a:pt x="862976" y="213056"/>
                    <a:pt x="847725" y="195263"/>
                  </a:cubicBezTo>
                  <a:cubicBezTo>
                    <a:pt x="835782" y="181329"/>
                    <a:pt x="829450" y="177984"/>
                    <a:pt x="814388" y="166688"/>
                  </a:cubicBezTo>
                  <a:cubicBezTo>
                    <a:pt x="811511" y="159496"/>
                    <a:pt x="803731" y="135302"/>
                    <a:pt x="795338" y="128588"/>
                  </a:cubicBezTo>
                  <a:cubicBezTo>
                    <a:pt x="791418" y="125452"/>
                    <a:pt x="785920" y="125043"/>
                    <a:pt x="781050" y="123825"/>
                  </a:cubicBezTo>
                  <a:cubicBezTo>
                    <a:pt x="754751" y="117250"/>
                    <a:pt x="739359" y="117275"/>
                    <a:pt x="709613" y="114300"/>
                  </a:cubicBezTo>
                  <a:cubicBezTo>
                    <a:pt x="704850" y="112713"/>
                    <a:pt x="700195" y="110756"/>
                    <a:pt x="695325" y="109538"/>
                  </a:cubicBezTo>
                  <a:cubicBezTo>
                    <a:pt x="669013" y="102960"/>
                    <a:pt x="653660" y="102990"/>
                    <a:pt x="623888" y="100013"/>
                  </a:cubicBezTo>
                  <a:cubicBezTo>
                    <a:pt x="619125" y="98425"/>
                    <a:pt x="614501" y="96339"/>
                    <a:pt x="609600" y="95250"/>
                  </a:cubicBezTo>
                  <a:cubicBezTo>
                    <a:pt x="600174" y="93155"/>
                    <a:pt x="589662" y="94806"/>
                    <a:pt x="581025" y="90488"/>
                  </a:cubicBezTo>
                  <a:cubicBezTo>
                    <a:pt x="569935" y="84943"/>
                    <a:pt x="562910" y="73332"/>
                    <a:pt x="552450" y="66675"/>
                  </a:cubicBezTo>
                  <a:cubicBezTo>
                    <a:pt x="545238" y="62085"/>
                    <a:pt x="536143" y="61244"/>
                    <a:pt x="528638" y="57150"/>
                  </a:cubicBezTo>
                  <a:cubicBezTo>
                    <a:pt x="477176" y="29079"/>
                    <a:pt x="519128" y="44454"/>
                    <a:pt x="485775" y="33338"/>
                  </a:cubicBezTo>
                  <a:cubicBezTo>
                    <a:pt x="479425" y="28575"/>
                    <a:pt x="473664" y="22905"/>
                    <a:pt x="466725" y="19050"/>
                  </a:cubicBezTo>
                  <a:cubicBezTo>
                    <a:pt x="434251" y="1008"/>
                    <a:pt x="406887" y="7274"/>
                    <a:pt x="366713" y="4763"/>
                  </a:cubicBezTo>
                  <a:cubicBezTo>
                    <a:pt x="361950" y="3175"/>
                    <a:pt x="357445" y="0"/>
                    <a:pt x="352425" y="0"/>
                  </a:cubicBezTo>
                  <a:cubicBezTo>
                    <a:pt x="348400" y="0"/>
                    <a:pt x="324326" y="7280"/>
                    <a:pt x="319088" y="9525"/>
                  </a:cubicBezTo>
                  <a:cubicBezTo>
                    <a:pt x="312562" y="12322"/>
                    <a:pt x="306956" y="17454"/>
                    <a:pt x="300038" y="19050"/>
                  </a:cubicBezTo>
                  <a:cubicBezTo>
                    <a:pt x="286031" y="22283"/>
                    <a:pt x="271406" y="21780"/>
                    <a:pt x="257175" y="23813"/>
                  </a:cubicBezTo>
                  <a:cubicBezTo>
                    <a:pt x="249162" y="24958"/>
                    <a:pt x="241347" y="27244"/>
                    <a:pt x="233363" y="28575"/>
                  </a:cubicBezTo>
                  <a:cubicBezTo>
                    <a:pt x="213623" y="31865"/>
                    <a:pt x="181214" y="35689"/>
                    <a:pt x="161925" y="38100"/>
                  </a:cubicBezTo>
                  <a:cubicBezTo>
                    <a:pt x="146831" y="60742"/>
                    <a:pt x="154210" y="46959"/>
                    <a:pt x="142875" y="80963"/>
                  </a:cubicBezTo>
                  <a:lnTo>
                    <a:pt x="133350" y="109538"/>
                  </a:lnTo>
                  <a:cubicBezTo>
                    <a:pt x="130117" y="113849"/>
                    <a:pt x="113019" y="135914"/>
                    <a:pt x="109538" y="142875"/>
                  </a:cubicBezTo>
                  <a:cubicBezTo>
                    <a:pt x="105534" y="150882"/>
                    <a:pt x="102304" y="168578"/>
                    <a:pt x="100013" y="176213"/>
                  </a:cubicBezTo>
                  <a:cubicBezTo>
                    <a:pt x="97128" y="185830"/>
                    <a:pt x="92139" y="194884"/>
                    <a:pt x="90488" y="204788"/>
                  </a:cubicBezTo>
                  <a:cubicBezTo>
                    <a:pt x="85458" y="234969"/>
                    <a:pt x="83759" y="254530"/>
                    <a:pt x="76200" y="280988"/>
                  </a:cubicBezTo>
                  <a:cubicBezTo>
                    <a:pt x="68207" y="308964"/>
                    <a:pt x="66702" y="299996"/>
                    <a:pt x="42863" y="338138"/>
                  </a:cubicBezTo>
                  <a:lnTo>
                    <a:pt x="19050" y="376238"/>
                  </a:lnTo>
                  <a:cubicBezTo>
                    <a:pt x="17463" y="382588"/>
                    <a:pt x="16169" y="389019"/>
                    <a:pt x="14288" y="395288"/>
                  </a:cubicBezTo>
                  <a:cubicBezTo>
                    <a:pt x="11403" y="404905"/>
                    <a:pt x="4763" y="413823"/>
                    <a:pt x="4763" y="423863"/>
                  </a:cubicBezTo>
                  <a:lnTo>
                    <a:pt x="4763" y="485775"/>
                  </a:lnTo>
                  <a:lnTo>
                    <a:pt x="4763" y="485775"/>
                  </a:lnTo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Freeform 13">
              <a:hlinkClick r:id="rId6" action="ppaction://hlinksldjump"/>
            </p:cNvPr>
            <p:cNvSpPr/>
            <p:nvPr/>
          </p:nvSpPr>
          <p:spPr>
            <a:xfrm>
              <a:off x="56087" y="1263650"/>
              <a:ext cx="4057650" cy="2383925"/>
            </a:xfrm>
            <a:custGeom>
              <a:avLst/>
              <a:gdLst>
                <a:gd name="connsiteX0" fmla="*/ 1911350 w 4057650"/>
                <a:gd name="connsiteY0" fmla="*/ 2343150 h 2383925"/>
                <a:gd name="connsiteX1" fmla="*/ 1911350 w 4057650"/>
                <a:gd name="connsiteY1" fmla="*/ 2343150 h 2383925"/>
                <a:gd name="connsiteX2" fmla="*/ 1917700 w 4057650"/>
                <a:gd name="connsiteY2" fmla="*/ 2286000 h 2383925"/>
                <a:gd name="connsiteX3" fmla="*/ 1898650 w 4057650"/>
                <a:gd name="connsiteY3" fmla="*/ 2273300 h 2383925"/>
                <a:gd name="connsiteX4" fmla="*/ 1765300 w 4057650"/>
                <a:gd name="connsiteY4" fmla="*/ 2266950 h 2383925"/>
                <a:gd name="connsiteX5" fmla="*/ 1746250 w 4057650"/>
                <a:gd name="connsiteY5" fmla="*/ 2254250 h 2383925"/>
                <a:gd name="connsiteX6" fmla="*/ 1739900 w 4057650"/>
                <a:gd name="connsiteY6" fmla="*/ 2228850 h 2383925"/>
                <a:gd name="connsiteX7" fmla="*/ 1752600 w 4057650"/>
                <a:gd name="connsiteY7" fmla="*/ 2171700 h 2383925"/>
                <a:gd name="connsiteX8" fmla="*/ 1758950 w 4057650"/>
                <a:gd name="connsiteY8" fmla="*/ 2139950 h 2383925"/>
                <a:gd name="connsiteX9" fmla="*/ 1752600 w 4057650"/>
                <a:gd name="connsiteY9" fmla="*/ 2063750 h 2383925"/>
                <a:gd name="connsiteX10" fmla="*/ 1739900 w 4057650"/>
                <a:gd name="connsiteY10" fmla="*/ 2044700 h 2383925"/>
                <a:gd name="connsiteX11" fmla="*/ 1714500 w 4057650"/>
                <a:gd name="connsiteY11" fmla="*/ 2038350 h 2383925"/>
                <a:gd name="connsiteX12" fmla="*/ 1638300 w 4057650"/>
                <a:gd name="connsiteY12" fmla="*/ 2032000 h 2383925"/>
                <a:gd name="connsiteX13" fmla="*/ 1631950 w 4057650"/>
                <a:gd name="connsiteY13" fmla="*/ 2012950 h 2383925"/>
                <a:gd name="connsiteX14" fmla="*/ 1657350 w 4057650"/>
                <a:gd name="connsiteY14" fmla="*/ 1974850 h 2383925"/>
                <a:gd name="connsiteX15" fmla="*/ 1689100 w 4057650"/>
                <a:gd name="connsiteY15" fmla="*/ 1943100 h 2383925"/>
                <a:gd name="connsiteX16" fmla="*/ 1689100 w 4057650"/>
                <a:gd name="connsiteY16" fmla="*/ 1873250 h 2383925"/>
                <a:gd name="connsiteX17" fmla="*/ 1670050 w 4057650"/>
                <a:gd name="connsiteY17" fmla="*/ 1866900 h 2383925"/>
                <a:gd name="connsiteX18" fmla="*/ 1612900 w 4057650"/>
                <a:gd name="connsiteY18" fmla="*/ 1873250 h 2383925"/>
                <a:gd name="connsiteX19" fmla="*/ 1581150 w 4057650"/>
                <a:gd name="connsiteY19" fmla="*/ 1911350 h 2383925"/>
                <a:gd name="connsiteX20" fmla="*/ 1543050 w 4057650"/>
                <a:gd name="connsiteY20" fmla="*/ 1936750 h 2383925"/>
                <a:gd name="connsiteX21" fmla="*/ 1485900 w 4057650"/>
                <a:gd name="connsiteY21" fmla="*/ 1981200 h 2383925"/>
                <a:gd name="connsiteX22" fmla="*/ 1454150 w 4057650"/>
                <a:gd name="connsiteY22" fmla="*/ 1974850 h 2383925"/>
                <a:gd name="connsiteX23" fmla="*/ 1428750 w 4057650"/>
                <a:gd name="connsiteY23" fmla="*/ 1936750 h 2383925"/>
                <a:gd name="connsiteX24" fmla="*/ 1416050 w 4057650"/>
                <a:gd name="connsiteY24" fmla="*/ 1917700 h 2383925"/>
                <a:gd name="connsiteX25" fmla="*/ 1409700 w 4057650"/>
                <a:gd name="connsiteY25" fmla="*/ 1898650 h 2383925"/>
                <a:gd name="connsiteX26" fmla="*/ 1390650 w 4057650"/>
                <a:gd name="connsiteY26" fmla="*/ 1854200 h 2383925"/>
                <a:gd name="connsiteX27" fmla="*/ 1397000 w 4057650"/>
                <a:gd name="connsiteY27" fmla="*/ 1784350 h 2383925"/>
                <a:gd name="connsiteX28" fmla="*/ 1422400 w 4057650"/>
                <a:gd name="connsiteY28" fmla="*/ 1682750 h 2383925"/>
                <a:gd name="connsiteX29" fmla="*/ 1447800 w 4057650"/>
                <a:gd name="connsiteY29" fmla="*/ 1644650 h 2383925"/>
                <a:gd name="connsiteX30" fmla="*/ 1460500 w 4057650"/>
                <a:gd name="connsiteY30" fmla="*/ 1625600 h 2383925"/>
                <a:gd name="connsiteX31" fmla="*/ 1504950 w 4057650"/>
                <a:gd name="connsiteY31" fmla="*/ 1600200 h 2383925"/>
                <a:gd name="connsiteX32" fmla="*/ 1562100 w 4057650"/>
                <a:gd name="connsiteY32" fmla="*/ 1574800 h 2383925"/>
                <a:gd name="connsiteX33" fmla="*/ 1778000 w 4057650"/>
                <a:gd name="connsiteY33" fmla="*/ 1581150 h 2383925"/>
                <a:gd name="connsiteX34" fmla="*/ 1797050 w 4057650"/>
                <a:gd name="connsiteY34" fmla="*/ 1587500 h 2383925"/>
                <a:gd name="connsiteX35" fmla="*/ 1816100 w 4057650"/>
                <a:gd name="connsiteY35" fmla="*/ 1606550 h 2383925"/>
                <a:gd name="connsiteX36" fmla="*/ 1835150 w 4057650"/>
                <a:gd name="connsiteY36" fmla="*/ 1663700 h 2383925"/>
                <a:gd name="connsiteX37" fmla="*/ 1841500 w 4057650"/>
                <a:gd name="connsiteY37" fmla="*/ 1701800 h 2383925"/>
                <a:gd name="connsiteX38" fmla="*/ 1822450 w 4057650"/>
                <a:gd name="connsiteY38" fmla="*/ 1784350 h 2383925"/>
                <a:gd name="connsiteX39" fmla="*/ 1797050 w 4057650"/>
                <a:gd name="connsiteY39" fmla="*/ 1822450 h 2383925"/>
                <a:gd name="connsiteX40" fmla="*/ 1778000 w 4057650"/>
                <a:gd name="connsiteY40" fmla="*/ 1860550 h 2383925"/>
                <a:gd name="connsiteX41" fmla="*/ 1885950 w 4057650"/>
                <a:gd name="connsiteY41" fmla="*/ 1885950 h 2383925"/>
                <a:gd name="connsiteX42" fmla="*/ 1924050 w 4057650"/>
                <a:gd name="connsiteY42" fmla="*/ 1898650 h 2383925"/>
                <a:gd name="connsiteX43" fmla="*/ 1943100 w 4057650"/>
                <a:gd name="connsiteY43" fmla="*/ 1911350 h 2383925"/>
                <a:gd name="connsiteX44" fmla="*/ 1968500 w 4057650"/>
                <a:gd name="connsiteY44" fmla="*/ 1924050 h 2383925"/>
                <a:gd name="connsiteX45" fmla="*/ 1993900 w 4057650"/>
                <a:gd name="connsiteY45" fmla="*/ 1943100 h 2383925"/>
                <a:gd name="connsiteX46" fmla="*/ 2032000 w 4057650"/>
                <a:gd name="connsiteY46" fmla="*/ 1968500 h 2383925"/>
                <a:gd name="connsiteX47" fmla="*/ 2051050 w 4057650"/>
                <a:gd name="connsiteY47" fmla="*/ 1981200 h 2383925"/>
                <a:gd name="connsiteX48" fmla="*/ 2070100 w 4057650"/>
                <a:gd name="connsiteY48" fmla="*/ 1993900 h 2383925"/>
                <a:gd name="connsiteX49" fmla="*/ 2127250 w 4057650"/>
                <a:gd name="connsiteY49" fmla="*/ 2012950 h 2383925"/>
                <a:gd name="connsiteX50" fmla="*/ 2247900 w 4057650"/>
                <a:gd name="connsiteY50" fmla="*/ 2025650 h 2383925"/>
                <a:gd name="connsiteX51" fmla="*/ 2317750 w 4057650"/>
                <a:gd name="connsiteY51" fmla="*/ 2038350 h 2383925"/>
                <a:gd name="connsiteX52" fmla="*/ 2355850 w 4057650"/>
                <a:gd name="connsiteY52" fmla="*/ 2070100 h 2383925"/>
                <a:gd name="connsiteX53" fmla="*/ 2362200 w 4057650"/>
                <a:gd name="connsiteY53" fmla="*/ 2095500 h 2383925"/>
                <a:gd name="connsiteX54" fmla="*/ 2374900 w 4057650"/>
                <a:gd name="connsiteY54" fmla="*/ 2133600 h 2383925"/>
                <a:gd name="connsiteX55" fmla="*/ 2400300 w 4057650"/>
                <a:gd name="connsiteY55" fmla="*/ 2165350 h 2383925"/>
                <a:gd name="connsiteX56" fmla="*/ 2419350 w 4057650"/>
                <a:gd name="connsiteY56" fmla="*/ 2171700 h 2383925"/>
                <a:gd name="connsiteX57" fmla="*/ 2406650 w 4057650"/>
                <a:gd name="connsiteY57" fmla="*/ 2089150 h 2383925"/>
                <a:gd name="connsiteX58" fmla="*/ 2400300 w 4057650"/>
                <a:gd name="connsiteY58" fmla="*/ 2063750 h 2383925"/>
                <a:gd name="connsiteX59" fmla="*/ 2387600 w 4057650"/>
                <a:gd name="connsiteY59" fmla="*/ 2044700 h 2383925"/>
                <a:gd name="connsiteX60" fmla="*/ 2381250 w 4057650"/>
                <a:gd name="connsiteY60" fmla="*/ 2025650 h 2383925"/>
                <a:gd name="connsiteX61" fmla="*/ 2336800 w 4057650"/>
                <a:gd name="connsiteY61" fmla="*/ 1974850 h 2383925"/>
                <a:gd name="connsiteX62" fmla="*/ 2324100 w 4057650"/>
                <a:gd name="connsiteY62" fmla="*/ 1955800 h 2383925"/>
                <a:gd name="connsiteX63" fmla="*/ 2298700 w 4057650"/>
                <a:gd name="connsiteY63" fmla="*/ 1949450 h 2383925"/>
                <a:gd name="connsiteX64" fmla="*/ 2247900 w 4057650"/>
                <a:gd name="connsiteY64" fmla="*/ 1936750 h 2383925"/>
                <a:gd name="connsiteX65" fmla="*/ 2152650 w 4057650"/>
                <a:gd name="connsiteY65" fmla="*/ 1924050 h 2383925"/>
                <a:gd name="connsiteX66" fmla="*/ 2063750 w 4057650"/>
                <a:gd name="connsiteY66" fmla="*/ 1879600 h 2383925"/>
                <a:gd name="connsiteX67" fmla="*/ 2044700 w 4057650"/>
                <a:gd name="connsiteY67" fmla="*/ 1866900 h 2383925"/>
                <a:gd name="connsiteX68" fmla="*/ 2019300 w 4057650"/>
                <a:gd name="connsiteY68" fmla="*/ 1854200 h 2383925"/>
                <a:gd name="connsiteX69" fmla="*/ 2006600 w 4057650"/>
                <a:gd name="connsiteY69" fmla="*/ 1816100 h 2383925"/>
                <a:gd name="connsiteX70" fmla="*/ 1993900 w 4057650"/>
                <a:gd name="connsiteY70" fmla="*/ 1797050 h 2383925"/>
                <a:gd name="connsiteX71" fmla="*/ 1962150 w 4057650"/>
                <a:gd name="connsiteY71" fmla="*/ 1746250 h 2383925"/>
                <a:gd name="connsiteX72" fmla="*/ 1949450 w 4057650"/>
                <a:gd name="connsiteY72" fmla="*/ 1727200 h 2383925"/>
                <a:gd name="connsiteX73" fmla="*/ 1930400 w 4057650"/>
                <a:gd name="connsiteY73" fmla="*/ 1708150 h 2383925"/>
                <a:gd name="connsiteX74" fmla="*/ 1936750 w 4057650"/>
                <a:gd name="connsiteY74" fmla="*/ 1600200 h 2383925"/>
                <a:gd name="connsiteX75" fmla="*/ 1949450 w 4057650"/>
                <a:gd name="connsiteY75" fmla="*/ 1562100 h 2383925"/>
                <a:gd name="connsiteX76" fmla="*/ 1993900 w 4057650"/>
                <a:gd name="connsiteY76" fmla="*/ 1530350 h 2383925"/>
                <a:gd name="connsiteX77" fmla="*/ 2012950 w 4057650"/>
                <a:gd name="connsiteY77" fmla="*/ 1511300 h 2383925"/>
                <a:gd name="connsiteX78" fmla="*/ 2051050 w 4057650"/>
                <a:gd name="connsiteY78" fmla="*/ 1485900 h 2383925"/>
                <a:gd name="connsiteX79" fmla="*/ 2070100 w 4057650"/>
                <a:gd name="connsiteY79" fmla="*/ 1473200 h 2383925"/>
                <a:gd name="connsiteX80" fmla="*/ 2089150 w 4057650"/>
                <a:gd name="connsiteY80" fmla="*/ 1466850 h 2383925"/>
                <a:gd name="connsiteX81" fmla="*/ 2146300 w 4057650"/>
                <a:gd name="connsiteY81" fmla="*/ 1428750 h 2383925"/>
                <a:gd name="connsiteX82" fmla="*/ 2165350 w 4057650"/>
                <a:gd name="connsiteY82" fmla="*/ 1416050 h 2383925"/>
                <a:gd name="connsiteX83" fmla="*/ 2178050 w 4057650"/>
                <a:gd name="connsiteY83" fmla="*/ 1397000 h 2383925"/>
                <a:gd name="connsiteX84" fmla="*/ 2216150 w 4057650"/>
                <a:gd name="connsiteY84" fmla="*/ 1352550 h 2383925"/>
                <a:gd name="connsiteX85" fmla="*/ 2254250 w 4057650"/>
                <a:gd name="connsiteY85" fmla="*/ 1289050 h 2383925"/>
                <a:gd name="connsiteX86" fmla="*/ 2273300 w 4057650"/>
                <a:gd name="connsiteY86" fmla="*/ 1276350 h 2383925"/>
                <a:gd name="connsiteX87" fmla="*/ 2286000 w 4057650"/>
                <a:gd name="connsiteY87" fmla="*/ 1238250 h 2383925"/>
                <a:gd name="connsiteX88" fmla="*/ 2311400 w 4057650"/>
                <a:gd name="connsiteY88" fmla="*/ 1187450 h 2383925"/>
                <a:gd name="connsiteX89" fmla="*/ 2330450 w 4057650"/>
                <a:gd name="connsiteY89" fmla="*/ 1181100 h 2383925"/>
                <a:gd name="connsiteX90" fmla="*/ 2393950 w 4057650"/>
                <a:gd name="connsiteY90" fmla="*/ 1149350 h 2383925"/>
                <a:gd name="connsiteX91" fmla="*/ 2419350 w 4057650"/>
                <a:gd name="connsiteY91" fmla="*/ 1136650 h 2383925"/>
                <a:gd name="connsiteX92" fmla="*/ 2603500 w 4057650"/>
                <a:gd name="connsiteY92" fmla="*/ 1123950 h 2383925"/>
                <a:gd name="connsiteX93" fmla="*/ 2635250 w 4057650"/>
                <a:gd name="connsiteY93" fmla="*/ 1117600 h 2383925"/>
                <a:gd name="connsiteX94" fmla="*/ 2660650 w 4057650"/>
                <a:gd name="connsiteY94" fmla="*/ 1111250 h 2383925"/>
                <a:gd name="connsiteX95" fmla="*/ 2698750 w 4057650"/>
                <a:gd name="connsiteY95" fmla="*/ 1104900 h 2383925"/>
                <a:gd name="connsiteX96" fmla="*/ 2743200 w 4057650"/>
                <a:gd name="connsiteY96" fmla="*/ 1085850 h 2383925"/>
                <a:gd name="connsiteX97" fmla="*/ 2781300 w 4057650"/>
                <a:gd name="connsiteY97" fmla="*/ 1060450 h 2383925"/>
                <a:gd name="connsiteX98" fmla="*/ 2806700 w 4057650"/>
                <a:gd name="connsiteY98" fmla="*/ 1047750 h 2383925"/>
                <a:gd name="connsiteX99" fmla="*/ 2851150 w 4057650"/>
                <a:gd name="connsiteY99" fmla="*/ 1022350 h 2383925"/>
                <a:gd name="connsiteX100" fmla="*/ 2876550 w 4057650"/>
                <a:gd name="connsiteY100" fmla="*/ 984250 h 2383925"/>
                <a:gd name="connsiteX101" fmla="*/ 2882900 w 4057650"/>
                <a:gd name="connsiteY101" fmla="*/ 958850 h 2383925"/>
                <a:gd name="connsiteX102" fmla="*/ 2889250 w 4057650"/>
                <a:gd name="connsiteY102" fmla="*/ 939800 h 2383925"/>
                <a:gd name="connsiteX103" fmla="*/ 2876550 w 4057650"/>
                <a:gd name="connsiteY103" fmla="*/ 876300 h 2383925"/>
                <a:gd name="connsiteX104" fmla="*/ 2863850 w 4057650"/>
                <a:gd name="connsiteY104" fmla="*/ 857250 h 2383925"/>
                <a:gd name="connsiteX105" fmla="*/ 2857500 w 4057650"/>
                <a:gd name="connsiteY105" fmla="*/ 838200 h 2383925"/>
                <a:gd name="connsiteX106" fmla="*/ 2819400 w 4057650"/>
                <a:gd name="connsiteY106" fmla="*/ 800100 h 2383925"/>
                <a:gd name="connsiteX107" fmla="*/ 2800350 w 4057650"/>
                <a:gd name="connsiteY107" fmla="*/ 768350 h 2383925"/>
                <a:gd name="connsiteX108" fmla="*/ 2787650 w 4057650"/>
                <a:gd name="connsiteY108" fmla="*/ 730250 h 2383925"/>
                <a:gd name="connsiteX109" fmla="*/ 2787650 w 4057650"/>
                <a:gd name="connsiteY109" fmla="*/ 533400 h 2383925"/>
                <a:gd name="connsiteX110" fmla="*/ 2832100 w 4057650"/>
                <a:gd name="connsiteY110" fmla="*/ 488950 h 2383925"/>
                <a:gd name="connsiteX111" fmla="*/ 2901950 w 4057650"/>
                <a:gd name="connsiteY111" fmla="*/ 501650 h 2383925"/>
                <a:gd name="connsiteX112" fmla="*/ 2933700 w 4057650"/>
                <a:gd name="connsiteY112" fmla="*/ 514350 h 2383925"/>
                <a:gd name="connsiteX113" fmla="*/ 2952750 w 4057650"/>
                <a:gd name="connsiteY113" fmla="*/ 520700 h 2383925"/>
                <a:gd name="connsiteX114" fmla="*/ 2971800 w 4057650"/>
                <a:gd name="connsiteY114" fmla="*/ 533400 h 2383925"/>
                <a:gd name="connsiteX115" fmla="*/ 3016250 w 4057650"/>
                <a:gd name="connsiteY115" fmla="*/ 558800 h 2383925"/>
                <a:gd name="connsiteX116" fmla="*/ 3060700 w 4057650"/>
                <a:gd name="connsiteY116" fmla="*/ 615950 h 2383925"/>
                <a:gd name="connsiteX117" fmla="*/ 3098800 w 4057650"/>
                <a:gd name="connsiteY117" fmla="*/ 654050 h 2383925"/>
                <a:gd name="connsiteX118" fmla="*/ 3117850 w 4057650"/>
                <a:gd name="connsiteY118" fmla="*/ 660400 h 2383925"/>
                <a:gd name="connsiteX119" fmla="*/ 3238500 w 4057650"/>
                <a:gd name="connsiteY119" fmla="*/ 679450 h 2383925"/>
                <a:gd name="connsiteX120" fmla="*/ 3314700 w 4057650"/>
                <a:gd name="connsiteY120" fmla="*/ 666750 h 2383925"/>
                <a:gd name="connsiteX121" fmla="*/ 3333750 w 4057650"/>
                <a:gd name="connsiteY121" fmla="*/ 635000 h 2383925"/>
                <a:gd name="connsiteX122" fmla="*/ 3365500 w 4057650"/>
                <a:gd name="connsiteY122" fmla="*/ 603250 h 2383925"/>
                <a:gd name="connsiteX123" fmla="*/ 3409950 w 4057650"/>
                <a:gd name="connsiteY123" fmla="*/ 539750 h 2383925"/>
                <a:gd name="connsiteX124" fmla="*/ 3429000 w 4057650"/>
                <a:gd name="connsiteY124" fmla="*/ 533400 h 2383925"/>
                <a:gd name="connsiteX125" fmla="*/ 3498850 w 4057650"/>
                <a:gd name="connsiteY125" fmla="*/ 469900 h 2383925"/>
                <a:gd name="connsiteX126" fmla="*/ 3524250 w 4057650"/>
                <a:gd name="connsiteY126" fmla="*/ 444500 h 2383925"/>
                <a:gd name="connsiteX127" fmla="*/ 3556000 w 4057650"/>
                <a:gd name="connsiteY127" fmla="*/ 431800 h 2383925"/>
                <a:gd name="connsiteX128" fmla="*/ 3581400 w 4057650"/>
                <a:gd name="connsiteY128" fmla="*/ 419100 h 2383925"/>
                <a:gd name="connsiteX129" fmla="*/ 3632200 w 4057650"/>
                <a:gd name="connsiteY129" fmla="*/ 406400 h 2383925"/>
                <a:gd name="connsiteX130" fmla="*/ 3683000 w 4057650"/>
                <a:gd name="connsiteY130" fmla="*/ 393700 h 2383925"/>
                <a:gd name="connsiteX131" fmla="*/ 3721100 w 4057650"/>
                <a:gd name="connsiteY131" fmla="*/ 381000 h 2383925"/>
                <a:gd name="connsiteX132" fmla="*/ 3740150 w 4057650"/>
                <a:gd name="connsiteY132" fmla="*/ 374650 h 2383925"/>
                <a:gd name="connsiteX133" fmla="*/ 3778250 w 4057650"/>
                <a:gd name="connsiteY133" fmla="*/ 368300 h 2383925"/>
                <a:gd name="connsiteX134" fmla="*/ 3797300 w 4057650"/>
                <a:gd name="connsiteY134" fmla="*/ 355600 h 2383925"/>
                <a:gd name="connsiteX135" fmla="*/ 3854450 w 4057650"/>
                <a:gd name="connsiteY135" fmla="*/ 330200 h 2383925"/>
                <a:gd name="connsiteX136" fmla="*/ 3898900 w 4057650"/>
                <a:gd name="connsiteY136" fmla="*/ 292100 h 2383925"/>
                <a:gd name="connsiteX137" fmla="*/ 3930650 w 4057650"/>
                <a:gd name="connsiteY137" fmla="*/ 266700 h 2383925"/>
                <a:gd name="connsiteX138" fmla="*/ 3962400 w 4057650"/>
                <a:gd name="connsiteY138" fmla="*/ 234950 h 2383925"/>
                <a:gd name="connsiteX139" fmla="*/ 3975100 w 4057650"/>
                <a:gd name="connsiteY139" fmla="*/ 215900 h 2383925"/>
                <a:gd name="connsiteX140" fmla="*/ 4006850 w 4057650"/>
                <a:gd name="connsiteY140" fmla="*/ 184150 h 2383925"/>
                <a:gd name="connsiteX141" fmla="*/ 4038600 w 4057650"/>
                <a:gd name="connsiteY141" fmla="*/ 139700 h 2383925"/>
                <a:gd name="connsiteX142" fmla="*/ 4044950 w 4057650"/>
                <a:gd name="connsiteY142" fmla="*/ 114300 h 2383925"/>
                <a:gd name="connsiteX143" fmla="*/ 4051300 w 4057650"/>
                <a:gd name="connsiteY143" fmla="*/ 76200 h 2383925"/>
                <a:gd name="connsiteX144" fmla="*/ 4057650 w 4057650"/>
                <a:gd name="connsiteY144" fmla="*/ 44450 h 2383925"/>
                <a:gd name="connsiteX145" fmla="*/ 4038600 w 4057650"/>
                <a:gd name="connsiteY145" fmla="*/ 19050 h 2383925"/>
                <a:gd name="connsiteX146" fmla="*/ 4006850 w 4057650"/>
                <a:gd name="connsiteY146" fmla="*/ 12700 h 2383925"/>
                <a:gd name="connsiteX147" fmla="*/ 3962400 w 4057650"/>
                <a:gd name="connsiteY147" fmla="*/ 6350 h 2383925"/>
                <a:gd name="connsiteX148" fmla="*/ 3683000 w 4057650"/>
                <a:gd name="connsiteY148" fmla="*/ 0 h 2383925"/>
                <a:gd name="connsiteX149" fmla="*/ 2832100 w 4057650"/>
                <a:gd name="connsiteY149" fmla="*/ 6350 h 2383925"/>
                <a:gd name="connsiteX150" fmla="*/ 2787650 w 4057650"/>
                <a:gd name="connsiteY150" fmla="*/ 0 h 2383925"/>
                <a:gd name="connsiteX151" fmla="*/ 2527300 w 4057650"/>
                <a:gd name="connsiteY151" fmla="*/ 6350 h 2383925"/>
                <a:gd name="connsiteX152" fmla="*/ 2178050 w 4057650"/>
                <a:gd name="connsiteY152" fmla="*/ 19050 h 2383925"/>
                <a:gd name="connsiteX153" fmla="*/ 2019300 w 4057650"/>
                <a:gd name="connsiteY153" fmla="*/ 31750 h 2383925"/>
                <a:gd name="connsiteX154" fmla="*/ 1962150 w 4057650"/>
                <a:gd name="connsiteY154" fmla="*/ 38100 h 2383925"/>
                <a:gd name="connsiteX155" fmla="*/ 1752600 w 4057650"/>
                <a:gd name="connsiteY155" fmla="*/ 57150 h 2383925"/>
                <a:gd name="connsiteX156" fmla="*/ 1555750 w 4057650"/>
                <a:gd name="connsiteY156" fmla="*/ 82550 h 2383925"/>
                <a:gd name="connsiteX157" fmla="*/ 1473200 w 4057650"/>
                <a:gd name="connsiteY157" fmla="*/ 95250 h 2383925"/>
                <a:gd name="connsiteX158" fmla="*/ 1390650 w 4057650"/>
                <a:gd name="connsiteY158" fmla="*/ 101600 h 2383925"/>
                <a:gd name="connsiteX159" fmla="*/ 1270000 w 4057650"/>
                <a:gd name="connsiteY159" fmla="*/ 120650 h 2383925"/>
                <a:gd name="connsiteX160" fmla="*/ 1225550 w 4057650"/>
                <a:gd name="connsiteY160" fmla="*/ 133350 h 2383925"/>
                <a:gd name="connsiteX161" fmla="*/ 1123950 w 4057650"/>
                <a:gd name="connsiteY161" fmla="*/ 158750 h 2383925"/>
                <a:gd name="connsiteX162" fmla="*/ 1092200 w 4057650"/>
                <a:gd name="connsiteY162" fmla="*/ 171450 h 2383925"/>
                <a:gd name="connsiteX163" fmla="*/ 1066800 w 4057650"/>
                <a:gd name="connsiteY163" fmla="*/ 177800 h 2383925"/>
                <a:gd name="connsiteX164" fmla="*/ 1009650 w 4057650"/>
                <a:gd name="connsiteY164" fmla="*/ 196850 h 2383925"/>
                <a:gd name="connsiteX165" fmla="*/ 952500 w 4057650"/>
                <a:gd name="connsiteY165" fmla="*/ 215900 h 2383925"/>
                <a:gd name="connsiteX166" fmla="*/ 908050 w 4057650"/>
                <a:gd name="connsiteY166" fmla="*/ 241300 h 2383925"/>
                <a:gd name="connsiteX167" fmla="*/ 869950 w 4057650"/>
                <a:gd name="connsiteY167" fmla="*/ 254000 h 2383925"/>
                <a:gd name="connsiteX168" fmla="*/ 768350 w 4057650"/>
                <a:gd name="connsiteY168" fmla="*/ 317500 h 2383925"/>
                <a:gd name="connsiteX169" fmla="*/ 685800 w 4057650"/>
                <a:gd name="connsiteY169" fmla="*/ 355600 h 2383925"/>
                <a:gd name="connsiteX170" fmla="*/ 615950 w 4057650"/>
                <a:gd name="connsiteY170" fmla="*/ 374650 h 2383925"/>
                <a:gd name="connsiteX171" fmla="*/ 571500 w 4057650"/>
                <a:gd name="connsiteY171" fmla="*/ 393700 h 2383925"/>
                <a:gd name="connsiteX172" fmla="*/ 546100 w 4057650"/>
                <a:gd name="connsiteY172" fmla="*/ 412750 h 2383925"/>
                <a:gd name="connsiteX173" fmla="*/ 488950 w 4057650"/>
                <a:gd name="connsiteY173" fmla="*/ 438150 h 2383925"/>
                <a:gd name="connsiteX174" fmla="*/ 469900 w 4057650"/>
                <a:gd name="connsiteY174" fmla="*/ 450850 h 2383925"/>
                <a:gd name="connsiteX175" fmla="*/ 431800 w 4057650"/>
                <a:gd name="connsiteY175" fmla="*/ 463550 h 2383925"/>
                <a:gd name="connsiteX176" fmla="*/ 374650 w 4057650"/>
                <a:gd name="connsiteY176" fmla="*/ 488950 h 2383925"/>
                <a:gd name="connsiteX177" fmla="*/ 285750 w 4057650"/>
                <a:gd name="connsiteY177" fmla="*/ 539750 h 2383925"/>
                <a:gd name="connsiteX178" fmla="*/ 260350 w 4057650"/>
                <a:gd name="connsiteY178" fmla="*/ 552450 h 2383925"/>
                <a:gd name="connsiteX179" fmla="*/ 196850 w 4057650"/>
                <a:gd name="connsiteY179" fmla="*/ 609600 h 2383925"/>
                <a:gd name="connsiteX180" fmla="*/ 139700 w 4057650"/>
                <a:gd name="connsiteY180" fmla="*/ 654050 h 2383925"/>
                <a:gd name="connsiteX181" fmla="*/ 120650 w 4057650"/>
                <a:gd name="connsiteY181" fmla="*/ 673100 h 2383925"/>
                <a:gd name="connsiteX182" fmla="*/ 95250 w 4057650"/>
                <a:gd name="connsiteY182" fmla="*/ 685800 h 2383925"/>
                <a:gd name="connsiteX183" fmla="*/ 69850 w 4057650"/>
                <a:gd name="connsiteY183" fmla="*/ 704850 h 2383925"/>
                <a:gd name="connsiteX184" fmla="*/ 44450 w 4057650"/>
                <a:gd name="connsiteY184" fmla="*/ 749300 h 2383925"/>
                <a:gd name="connsiteX185" fmla="*/ 6350 w 4057650"/>
                <a:gd name="connsiteY185" fmla="*/ 774700 h 2383925"/>
                <a:gd name="connsiteX186" fmla="*/ 0 w 4057650"/>
                <a:gd name="connsiteY186" fmla="*/ 806450 h 2383925"/>
                <a:gd name="connsiteX187" fmla="*/ 6350 w 4057650"/>
                <a:gd name="connsiteY187" fmla="*/ 825500 h 2383925"/>
                <a:gd name="connsiteX188" fmla="*/ 63500 w 4057650"/>
                <a:gd name="connsiteY188" fmla="*/ 876300 h 2383925"/>
                <a:gd name="connsiteX189" fmla="*/ 82550 w 4057650"/>
                <a:gd name="connsiteY189" fmla="*/ 882650 h 2383925"/>
                <a:gd name="connsiteX190" fmla="*/ 279400 w 4057650"/>
                <a:gd name="connsiteY190" fmla="*/ 869950 h 2383925"/>
                <a:gd name="connsiteX191" fmla="*/ 323850 w 4057650"/>
                <a:gd name="connsiteY191" fmla="*/ 863600 h 2383925"/>
                <a:gd name="connsiteX192" fmla="*/ 406400 w 4057650"/>
                <a:gd name="connsiteY192" fmla="*/ 844550 h 2383925"/>
                <a:gd name="connsiteX193" fmla="*/ 438150 w 4057650"/>
                <a:gd name="connsiteY193" fmla="*/ 831850 h 2383925"/>
                <a:gd name="connsiteX194" fmla="*/ 457200 w 4057650"/>
                <a:gd name="connsiteY194" fmla="*/ 825500 h 2383925"/>
                <a:gd name="connsiteX195" fmla="*/ 476250 w 4057650"/>
                <a:gd name="connsiteY195" fmla="*/ 812800 h 2383925"/>
                <a:gd name="connsiteX196" fmla="*/ 584200 w 4057650"/>
                <a:gd name="connsiteY196" fmla="*/ 781050 h 2383925"/>
                <a:gd name="connsiteX197" fmla="*/ 647700 w 4057650"/>
                <a:gd name="connsiteY197" fmla="*/ 762000 h 2383925"/>
                <a:gd name="connsiteX198" fmla="*/ 723900 w 4057650"/>
                <a:gd name="connsiteY198" fmla="*/ 749300 h 2383925"/>
                <a:gd name="connsiteX199" fmla="*/ 838200 w 4057650"/>
                <a:gd name="connsiteY199" fmla="*/ 762000 h 2383925"/>
                <a:gd name="connsiteX200" fmla="*/ 882650 w 4057650"/>
                <a:gd name="connsiteY200" fmla="*/ 787400 h 2383925"/>
                <a:gd name="connsiteX201" fmla="*/ 895350 w 4057650"/>
                <a:gd name="connsiteY201" fmla="*/ 806450 h 2383925"/>
                <a:gd name="connsiteX202" fmla="*/ 901700 w 4057650"/>
                <a:gd name="connsiteY202" fmla="*/ 831850 h 2383925"/>
                <a:gd name="connsiteX203" fmla="*/ 889000 w 4057650"/>
                <a:gd name="connsiteY203" fmla="*/ 1009650 h 2383925"/>
                <a:gd name="connsiteX204" fmla="*/ 850900 w 4057650"/>
                <a:gd name="connsiteY204" fmla="*/ 1104900 h 2383925"/>
                <a:gd name="connsiteX205" fmla="*/ 838200 w 4057650"/>
                <a:gd name="connsiteY205" fmla="*/ 1206500 h 2383925"/>
                <a:gd name="connsiteX206" fmla="*/ 825500 w 4057650"/>
                <a:gd name="connsiteY206" fmla="*/ 1314450 h 2383925"/>
                <a:gd name="connsiteX207" fmla="*/ 819150 w 4057650"/>
                <a:gd name="connsiteY207" fmla="*/ 1377950 h 2383925"/>
                <a:gd name="connsiteX208" fmla="*/ 825500 w 4057650"/>
                <a:gd name="connsiteY208" fmla="*/ 1409700 h 2383925"/>
                <a:gd name="connsiteX209" fmla="*/ 831850 w 4057650"/>
                <a:gd name="connsiteY209" fmla="*/ 1485900 h 2383925"/>
                <a:gd name="connsiteX210" fmla="*/ 857250 w 4057650"/>
                <a:gd name="connsiteY210" fmla="*/ 1549400 h 2383925"/>
                <a:gd name="connsiteX211" fmla="*/ 876300 w 4057650"/>
                <a:gd name="connsiteY211" fmla="*/ 1600200 h 2383925"/>
                <a:gd name="connsiteX212" fmla="*/ 914400 w 4057650"/>
                <a:gd name="connsiteY212" fmla="*/ 1708150 h 2383925"/>
                <a:gd name="connsiteX213" fmla="*/ 920750 w 4057650"/>
                <a:gd name="connsiteY213" fmla="*/ 1727200 h 2383925"/>
                <a:gd name="connsiteX214" fmla="*/ 939800 w 4057650"/>
                <a:gd name="connsiteY214" fmla="*/ 1771650 h 2383925"/>
                <a:gd name="connsiteX215" fmla="*/ 958850 w 4057650"/>
                <a:gd name="connsiteY215" fmla="*/ 1790700 h 2383925"/>
                <a:gd name="connsiteX216" fmla="*/ 990600 w 4057650"/>
                <a:gd name="connsiteY216" fmla="*/ 1847850 h 2383925"/>
                <a:gd name="connsiteX217" fmla="*/ 1009650 w 4057650"/>
                <a:gd name="connsiteY217" fmla="*/ 1879600 h 2383925"/>
                <a:gd name="connsiteX218" fmla="*/ 1035050 w 4057650"/>
                <a:gd name="connsiteY218" fmla="*/ 1917700 h 2383925"/>
                <a:gd name="connsiteX219" fmla="*/ 1085850 w 4057650"/>
                <a:gd name="connsiteY219" fmla="*/ 1993900 h 2383925"/>
                <a:gd name="connsiteX220" fmla="*/ 1168400 w 4057650"/>
                <a:gd name="connsiteY220" fmla="*/ 2032000 h 2383925"/>
                <a:gd name="connsiteX221" fmla="*/ 1193800 w 4057650"/>
                <a:gd name="connsiteY221" fmla="*/ 2038350 h 2383925"/>
                <a:gd name="connsiteX222" fmla="*/ 1231900 w 4057650"/>
                <a:gd name="connsiteY222" fmla="*/ 2051050 h 2383925"/>
                <a:gd name="connsiteX223" fmla="*/ 1257300 w 4057650"/>
                <a:gd name="connsiteY223" fmla="*/ 2070100 h 2383925"/>
                <a:gd name="connsiteX224" fmla="*/ 1276350 w 4057650"/>
                <a:gd name="connsiteY224" fmla="*/ 2076450 h 2383925"/>
                <a:gd name="connsiteX225" fmla="*/ 1320800 w 4057650"/>
                <a:gd name="connsiteY225" fmla="*/ 2095500 h 2383925"/>
                <a:gd name="connsiteX226" fmla="*/ 1384300 w 4057650"/>
                <a:gd name="connsiteY226" fmla="*/ 2108200 h 2383925"/>
                <a:gd name="connsiteX227" fmla="*/ 1409700 w 4057650"/>
                <a:gd name="connsiteY227" fmla="*/ 2127250 h 2383925"/>
                <a:gd name="connsiteX228" fmla="*/ 1428750 w 4057650"/>
                <a:gd name="connsiteY228" fmla="*/ 2133600 h 2383925"/>
                <a:gd name="connsiteX229" fmla="*/ 1460500 w 4057650"/>
                <a:gd name="connsiteY229" fmla="*/ 2152650 h 2383925"/>
                <a:gd name="connsiteX230" fmla="*/ 1504950 w 4057650"/>
                <a:gd name="connsiteY230" fmla="*/ 2178050 h 2383925"/>
                <a:gd name="connsiteX231" fmla="*/ 1524000 w 4057650"/>
                <a:gd name="connsiteY231" fmla="*/ 2197100 h 2383925"/>
                <a:gd name="connsiteX232" fmla="*/ 1581150 w 4057650"/>
                <a:gd name="connsiteY232" fmla="*/ 2235200 h 2383925"/>
                <a:gd name="connsiteX233" fmla="*/ 1606550 w 4057650"/>
                <a:gd name="connsiteY233" fmla="*/ 2260600 h 2383925"/>
                <a:gd name="connsiteX234" fmla="*/ 1644650 w 4057650"/>
                <a:gd name="connsiteY234" fmla="*/ 2286000 h 2383925"/>
                <a:gd name="connsiteX235" fmla="*/ 1670050 w 4057650"/>
                <a:gd name="connsiteY235" fmla="*/ 2305050 h 2383925"/>
                <a:gd name="connsiteX236" fmla="*/ 1708150 w 4057650"/>
                <a:gd name="connsiteY236" fmla="*/ 2330450 h 2383925"/>
                <a:gd name="connsiteX237" fmla="*/ 1746250 w 4057650"/>
                <a:gd name="connsiteY237" fmla="*/ 2349500 h 2383925"/>
                <a:gd name="connsiteX238" fmla="*/ 1765300 w 4057650"/>
                <a:gd name="connsiteY238" fmla="*/ 2362200 h 2383925"/>
                <a:gd name="connsiteX239" fmla="*/ 1771650 w 4057650"/>
                <a:gd name="connsiteY239" fmla="*/ 2381250 h 2383925"/>
                <a:gd name="connsiteX240" fmla="*/ 1905000 w 4057650"/>
                <a:gd name="connsiteY240" fmla="*/ 2362200 h 2383925"/>
                <a:gd name="connsiteX241" fmla="*/ 1911350 w 4057650"/>
                <a:gd name="connsiteY241" fmla="*/ 2343150 h 238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</a:cxnLst>
              <a:rect l="l" t="t" r="r" b="b"/>
              <a:pathLst>
                <a:path w="4057650" h="2383925">
                  <a:moveTo>
                    <a:pt x="1911350" y="2343150"/>
                  </a:moveTo>
                  <a:lnTo>
                    <a:pt x="1911350" y="2343150"/>
                  </a:lnTo>
                  <a:cubicBezTo>
                    <a:pt x="1913467" y="2324100"/>
                    <a:pt x="1921129" y="2304858"/>
                    <a:pt x="1917700" y="2286000"/>
                  </a:cubicBezTo>
                  <a:cubicBezTo>
                    <a:pt x="1916335" y="2278491"/>
                    <a:pt x="1906223" y="2274247"/>
                    <a:pt x="1898650" y="2273300"/>
                  </a:cubicBezTo>
                  <a:cubicBezTo>
                    <a:pt x="1854493" y="2267780"/>
                    <a:pt x="1809750" y="2269067"/>
                    <a:pt x="1765300" y="2266950"/>
                  </a:cubicBezTo>
                  <a:cubicBezTo>
                    <a:pt x="1758950" y="2262717"/>
                    <a:pt x="1750483" y="2260600"/>
                    <a:pt x="1746250" y="2254250"/>
                  </a:cubicBezTo>
                  <a:cubicBezTo>
                    <a:pt x="1741409" y="2246988"/>
                    <a:pt x="1739900" y="2237577"/>
                    <a:pt x="1739900" y="2228850"/>
                  </a:cubicBezTo>
                  <a:cubicBezTo>
                    <a:pt x="1739900" y="2193903"/>
                    <a:pt x="1746052" y="2197893"/>
                    <a:pt x="1752600" y="2171700"/>
                  </a:cubicBezTo>
                  <a:cubicBezTo>
                    <a:pt x="1755218" y="2161229"/>
                    <a:pt x="1756833" y="2150533"/>
                    <a:pt x="1758950" y="2139950"/>
                  </a:cubicBezTo>
                  <a:cubicBezTo>
                    <a:pt x="1756833" y="2114550"/>
                    <a:pt x="1757599" y="2088743"/>
                    <a:pt x="1752600" y="2063750"/>
                  </a:cubicBezTo>
                  <a:cubicBezTo>
                    <a:pt x="1751103" y="2056266"/>
                    <a:pt x="1746250" y="2048933"/>
                    <a:pt x="1739900" y="2044700"/>
                  </a:cubicBezTo>
                  <a:cubicBezTo>
                    <a:pt x="1732638" y="2039859"/>
                    <a:pt x="1723160" y="2039432"/>
                    <a:pt x="1714500" y="2038350"/>
                  </a:cubicBezTo>
                  <a:cubicBezTo>
                    <a:pt x="1689209" y="2035189"/>
                    <a:pt x="1663700" y="2034117"/>
                    <a:pt x="1638300" y="2032000"/>
                  </a:cubicBezTo>
                  <a:cubicBezTo>
                    <a:pt x="1636183" y="2025650"/>
                    <a:pt x="1629833" y="2019300"/>
                    <a:pt x="1631950" y="2012950"/>
                  </a:cubicBezTo>
                  <a:cubicBezTo>
                    <a:pt x="1636777" y="1998470"/>
                    <a:pt x="1648883" y="1987550"/>
                    <a:pt x="1657350" y="1974850"/>
                  </a:cubicBezTo>
                  <a:cubicBezTo>
                    <a:pt x="1674283" y="1949450"/>
                    <a:pt x="1663700" y="1960033"/>
                    <a:pt x="1689100" y="1943100"/>
                  </a:cubicBezTo>
                  <a:cubicBezTo>
                    <a:pt x="1697762" y="1917114"/>
                    <a:pt x="1704144" y="1907100"/>
                    <a:pt x="1689100" y="1873250"/>
                  </a:cubicBezTo>
                  <a:cubicBezTo>
                    <a:pt x="1686382" y="1867133"/>
                    <a:pt x="1676400" y="1869017"/>
                    <a:pt x="1670050" y="1866900"/>
                  </a:cubicBezTo>
                  <a:cubicBezTo>
                    <a:pt x="1651000" y="1869017"/>
                    <a:pt x="1631084" y="1867189"/>
                    <a:pt x="1612900" y="1873250"/>
                  </a:cubicBezTo>
                  <a:cubicBezTo>
                    <a:pt x="1594535" y="1879372"/>
                    <a:pt x="1593663" y="1900401"/>
                    <a:pt x="1581150" y="1911350"/>
                  </a:cubicBezTo>
                  <a:cubicBezTo>
                    <a:pt x="1569663" y="1921401"/>
                    <a:pt x="1555750" y="1928283"/>
                    <a:pt x="1543050" y="1936750"/>
                  </a:cubicBezTo>
                  <a:cubicBezTo>
                    <a:pt x="1457384" y="1993861"/>
                    <a:pt x="1537952" y="1963849"/>
                    <a:pt x="1485900" y="1981200"/>
                  </a:cubicBezTo>
                  <a:cubicBezTo>
                    <a:pt x="1475317" y="1979083"/>
                    <a:pt x="1463803" y="1979677"/>
                    <a:pt x="1454150" y="1974850"/>
                  </a:cubicBezTo>
                  <a:cubicBezTo>
                    <a:pt x="1430075" y="1962813"/>
                    <a:pt x="1438157" y="1955565"/>
                    <a:pt x="1428750" y="1936750"/>
                  </a:cubicBezTo>
                  <a:cubicBezTo>
                    <a:pt x="1425337" y="1929924"/>
                    <a:pt x="1419463" y="1924526"/>
                    <a:pt x="1416050" y="1917700"/>
                  </a:cubicBezTo>
                  <a:cubicBezTo>
                    <a:pt x="1413057" y="1911713"/>
                    <a:pt x="1412337" y="1904802"/>
                    <a:pt x="1409700" y="1898650"/>
                  </a:cubicBezTo>
                  <a:cubicBezTo>
                    <a:pt x="1386160" y="1843723"/>
                    <a:pt x="1405542" y="1898876"/>
                    <a:pt x="1390650" y="1854200"/>
                  </a:cubicBezTo>
                  <a:cubicBezTo>
                    <a:pt x="1392767" y="1830917"/>
                    <a:pt x="1393694" y="1807494"/>
                    <a:pt x="1397000" y="1784350"/>
                  </a:cubicBezTo>
                  <a:cubicBezTo>
                    <a:pt x="1398166" y="1776190"/>
                    <a:pt x="1411655" y="1698867"/>
                    <a:pt x="1422400" y="1682750"/>
                  </a:cubicBezTo>
                  <a:lnTo>
                    <a:pt x="1447800" y="1644650"/>
                  </a:lnTo>
                  <a:cubicBezTo>
                    <a:pt x="1452033" y="1638300"/>
                    <a:pt x="1453674" y="1629013"/>
                    <a:pt x="1460500" y="1625600"/>
                  </a:cubicBezTo>
                  <a:cubicBezTo>
                    <a:pt x="1485304" y="1613198"/>
                    <a:pt x="1484007" y="1615159"/>
                    <a:pt x="1504950" y="1600200"/>
                  </a:cubicBezTo>
                  <a:cubicBezTo>
                    <a:pt x="1541348" y="1574202"/>
                    <a:pt x="1517562" y="1583708"/>
                    <a:pt x="1562100" y="1574800"/>
                  </a:cubicBezTo>
                  <a:cubicBezTo>
                    <a:pt x="1634067" y="1576917"/>
                    <a:pt x="1706107" y="1577264"/>
                    <a:pt x="1778000" y="1581150"/>
                  </a:cubicBezTo>
                  <a:cubicBezTo>
                    <a:pt x="1784684" y="1581511"/>
                    <a:pt x="1791481" y="1583787"/>
                    <a:pt x="1797050" y="1587500"/>
                  </a:cubicBezTo>
                  <a:cubicBezTo>
                    <a:pt x="1804522" y="1592481"/>
                    <a:pt x="1809750" y="1600200"/>
                    <a:pt x="1816100" y="1606550"/>
                  </a:cubicBezTo>
                  <a:lnTo>
                    <a:pt x="1835150" y="1663700"/>
                  </a:lnTo>
                  <a:cubicBezTo>
                    <a:pt x="1839221" y="1675914"/>
                    <a:pt x="1839383" y="1689100"/>
                    <a:pt x="1841500" y="1701800"/>
                  </a:cubicBezTo>
                  <a:cubicBezTo>
                    <a:pt x="1833257" y="1759502"/>
                    <a:pt x="1839883" y="1732051"/>
                    <a:pt x="1822450" y="1784350"/>
                  </a:cubicBezTo>
                  <a:cubicBezTo>
                    <a:pt x="1817623" y="1798830"/>
                    <a:pt x="1805517" y="1809750"/>
                    <a:pt x="1797050" y="1822450"/>
                  </a:cubicBezTo>
                  <a:cubicBezTo>
                    <a:pt x="1780637" y="1847069"/>
                    <a:pt x="1786763" y="1834260"/>
                    <a:pt x="1778000" y="1860550"/>
                  </a:cubicBezTo>
                  <a:cubicBezTo>
                    <a:pt x="1795631" y="1913444"/>
                    <a:pt x="1774877" y="1870804"/>
                    <a:pt x="1885950" y="1885950"/>
                  </a:cubicBezTo>
                  <a:cubicBezTo>
                    <a:pt x="1899214" y="1887759"/>
                    <a:pt x="1924050" y="1898650"/>
                    <a:pt x="1924050" y="1898650"/>
                  </a:cubicBezTo>
                  <a:cubicBezTo>
                    <a:pt x="1930400" y="1902883"/>
                    <a:pt x="1936474" y="1907564"/>
                    <a:pt x="1943100" y="1911350"/>
                  </a:cubicBezTo>
                  <a:cubicBezTo>
                    <a:pt x="1951319" y="1916046"/>
                    <a:pt x="1960473" y="1919033"/>
                    <a:pt x="1968500" y="1924050"/>
                  </a:cubicBezTo>
                  <a:cubicBezTo>
                    <a:pt x="1977475" y="1929659"/>
                    <a:pt x="1985230" y="1937031"/>
                    <a:pt x="1993900" y="1943100"/>
                  </a:cubicBezTo>
                  <a:cubicBezTo>
                    <a:pt x="2006404" y="1951853"/>
                    <a:pt x="2019300" y="1960033"/>
                    <a:pt x="2032000" y="1968500"/>
                  </a:cubicBezTo>
                  <a:lnTo>
                    <a:pt x="2051050" y="1981200"/>
                  </a:lnTo>
                  <a:cubicBezTo>
                    <a:pt x="2057400" y="1985433"/>
                    <a:pt x="2062860" y="1991487"/>
                    <a:pt x="2070100" y="1993900"/>
                  </a:cubicBezTo>
                  <a:lnTo>
                    <a:pt x="2127250" y="2012950"/>
                  </a:lnTo>
                  <a:cubicBezTo>
                    <a:pt x="2157659" y="2023086"/>
                    <a:pt x="2232115" y="2024147"/>
                    <a:pt x="2247900" y="2025650"/>
                  </a:cubicBezTo>
                  <a:cubicBezTo>
                    <a:pt x="2284654" y="2029150"/>
                    <a:pt x="2287355" y="2030751"/>
                    <a:pt x="2317750" y="2038350"/>
                  </a:cubicBezTo>
                  <a:cubicBezTo>
                    <a:pt x="2329889" y="2046443"/>
                    <a:pt x="2348328" y="2056937"/>
                    <a:pt x="2355850" y="2070100"/>
                  </a:cubicBezTo>
                  <a:cubicBezTo>
                    <a:pt x="2360180" y="2077677"/>
                    <a:pt x="2359692" y="2087141"/>
                    <a:pt x="2362200" y="2095500"/>
                  </a:cubicBezTo>
                  <a:cubicBezTo>
                    <a:pt x="2366047" y="2108322"/>
                    <a:pt x="2370667" y="2120900"/>
                    <a:pt x="2374900" y="2133600"/>
                  </a:cubicBezTo>
                  <a:cubicBezTo>
                    <a:pt x="2382224" y="2155572"/>
                    <a:pt x="2377322" y="2153861"/>
                    <a:pt x="2400300" y="2165350"/>
                  </a:cubicBezTo>
                  <a:cubicBezTo>
                    <a:pt x="2406287" y="2168343"/>
                    <a:pt x="2413000" y="2169583"/>
                    <a:pt x="2419350" y="2171700"/>
                  </a:cubicBezTo>
                  <a:cubicBezTo>
                    <a:pt x="2409137" y="2069571"/>
                    <a:pt x="2420733" y="2138440"/>
                    <a:pt x="2406650" y="2089150"/>
                  </a:cubicBezTo>
                  <a:cubicBezTo>
                    <a:pt x="2404252" y="2080759"/>
                    <a:pt x="2403738" y="2071772"/>
                    <a:pt x="2400300" y="2063750"/>
                  </a:cubicBezTo>
                  <a:cubicBezTo>
                    <a:pt x="2397294" y="2056735"/>
                    <a:pt x="2391013" y="2051526"/>
                    <a:pt x="2387600" y="2044700"/>
                  </a:cubicBezTo>
                  <a:cubicBezTo>
                    <a:pt x="2384607" y="2038713"/>
                    <a:pt x="2384501" y="2031501"/>
                    <a:pt x="2381250" y="2025650"/>
                  </a:cubicBezTo>
                  <a:cubicBezTo>
                    <a:pt x="2359461" y="1986429"/>
                    <a:pt x="2364628" y="1993402"/>
                    <a:pt x="2336800" y="1974850"/>
                  </a:cubicBezTo>
                  <a:cubicBezTo>
                    <a:pt x="2332567" y="1968500"/>
                    <a:pt x="2330450" y="1960033"/>
                    <a:pt x="2324100" y="1955800"/>
                  </a:cubicBezTo>
                  <a:cubicBezTo>
                    <a:pt x="2316838" y="1950959"/>
                    <a:pt x="2307091" y="1951848"/>
                    <a:pt x="2298700" y="1949450"/>
                  </a:cubicBezTo>
                  <a:cubicBezTo>
                    <a:pt x="2270654" y="1941437"/>
                    <a:pt x="2284210" y="1941591"/>
                    <a:pt x="2247900" y="1936750"/>
                  </a:cubicBezTo>
                  <a:cubicBezTo>
                    <a:pt x="2136541" y="1921902"/>
                    <a:pt x="2224093" y="1938339"/>
                    <a:pt x="2152650" y="1924050"/>
                  </a:cubicBezTo>
                  <a:lnTo>
                    <a:pt x="2063750" y="1879600"/>
                  </a:lnTo>
                  <a:cubicBezTo>
                    <a:pt x="2056924" y="1876187"/>
                    <a:pt x="2051326" y="1870686"/>
                    <a:pt x="2044700" y="1866900"/>
                  </a:cubicBezTo>
                  <a:cubicBezTo>
                    <a:pt x="2036481" y="1862204"/>
                    <a:pt x="2027767" y="1858433"/>
                    <a:pt x="2019300" y="1854200"/>
                  </a:cubicBezTo>
                  <a:cubicBezTo>
                    <a:pt x="2015067" y="1841500"/>
                    <a:pt x="2014026" y="1827239"/>
                    <a:pt x="2006600" y="1816100"/>
                  </a:cubicBezTo>
                  <a:cubicBezTo>
                    <a:pt x="2002367" y="1809750"/>
                    <a:pt x="1997000" y="1804024"/>
                    <a:pt x="1993900" y="1797050"/>
                  </a:cubicBezTo>
                  <a:cubicBezTo>
                    <a:pt x="1971628" y="1746937"/>
                    <a:pt x="1996420" y="1769097"/>
                    <a:pt x="1962150" y="1746250"/>
                  </a:cubicBezTo>
                  <a:cubicBezTo>
                    <a:pt x="1957917" y="1739900"/>
                    <a:pt x="1954336" y="1733063"/>
                    <a:pt x="1949450" y="1727200"/>
                  </a:cubicBezTo>
                  <a:cubicBezTo>
                    <a:pt x="1943701" y="1720301"/>
                    <a:pt x="1931294" y="1717086"/>
                    <a:pt x="1930400" y="1708150"/>
                  </a:cubicBezTo>
                  <a:cubicBezTo>
                    <a:pt x="1926813" y="1672283"/>
                    <a:pt x="1932088" y="1635943"/>
                    <a:pt x="1936750" y="1600200"/>
                  </a:cubicBezTo>
                  <a:cubicBezTo>
                    <a:pt x="1938481" y="1586925"/>
                    <a:pt x="1938311" y="1569526"/>
                    <a:pt x="1949450" y="1562100"/>
                  </a:cubicBezTo>
                  <a:cubicBezTo>
                    <a:pt x="1964527" y="1552049"/>
                    <a:pt x="1980116" y="1542165"/>
                    <a:pt x="1993900" y="1530350"/>
                  </a:cubicBezTo>
                  <a:cubicBezTo>
                    <a:pt x="2000718" y="1524506"/>
                    <a:pt x="2005861" y="1516813"/>
                    <a:pt x="2012950" y="1511300"/>
                  </a:cubicBezTo>
                  <a:cubicBezTo>
                    <a:pt x="2024998" y="1501929"/>
                    <a:pt x="2038350" y="1494367"/>
                    <a:pt x="2051050" y="1485900"/>
                  </a:cubicBezTo>
                  <a:lnTo>
                    <a:pt x="2070100" y="1473200"/>
                  </a:lnTo>
                  <a:cubicBezTo>
                    <a:pt x="2075669" y="1469487"/>
                    <a:pt x="2083163" y="1469843"/>
                    <a:pt x="2089150" y="1466850"/>
                  </a:cubicBezTo>
                  <a:cubicBezTo>
                    <a:pt x="2117779" y="1452535"/>
                    <a:pt x="2121484" y="1446476"/>
                    <a:pt x="2146300" y="1428750"/>
                  </a:cubicBezTo>
                  <a:cubicBezTo>
                    <a:pt x="2152510" y="1424314"/>
                    <a:pt x="2159000" y="1420283"/>
                    <a:pt x="2165350" y="1416050"/>
                  </a:cubicBezTo>
                  <a:cubicBezTo>
                    <a:pt x="2169583" y="1409700"/>
                    <a:pt x="2173164" y="1402863"/>
                    <a:pt x="2178050" y="1397000"/>
                  </a:cubicBezTo>
                  <a:cubicBezTo>
                    <a:pt x="2204026" y="1365829"/>
                    <a:pt x="2192369" y="1390600"/>
                    <a:pt x="2216150" y="1352550"/>
                  </a:cubicBezTo>
                  <a:cubicBezTo>
                    <a:pt x="2227072" y="1335074"/>
                    <a:pt x="2237472" y="1300235"/>
                    <a:pt x="2254250" y="1289050"/>
                  </a:cubicBezTo>
                  <a:lnTo>
                    <a:pt x="2273300" y="1276350"/>
                  </a:lnTo>
                  <a:cubicBezTo>
                    <a:pt x="2277533" y="1263650"/>
                    <a:pt x="2282153" y="1251072"/>
                    <a:pt x="2286000" y="1238250"/>
                  </a:cubicBezTo>
                  <a:cubicBezTo>
                    <a:pt x="2293289" y="1213952"/>
                    <a:pt x="2289087" y="1206044"/>
                    <a:pt x="2311400" y="1187450"/>
                  </a:cubicBezTo>
                  <a:cubicBezTo>
                    <a:pt x="2316542" y="1183165"/>
                    <a:pt x="2324100" y="1183217"/>
                    <a:pt x="2330450" y="1181100"/>
                  </a:cubicBezTo>
                  <a:cubicBezTo>
                    <a:pt x="2373809" y="1148581"/>
                    <a:pt x="2336640" y="1172274"/>
                    <a:pt x="2393950" y="1149350"/>
                  </a:cubicBezTo>
                  <a:cubicBezTo>
                    <a:pt x="2402739" y="1145834"/>
                    <a:pt x="2409953" y="1137789"/>
                    <a:pt x="2419350" y="1136650"/>
                  </a:cubicBezTo>
                  <a:cubicBezTo>
                    <a:pt x="2480432" y="1129246"/>
                    <a:pt x="2603500" y="1123950"/>
                    <a:pt x="2603500" y="1123950"/>
                  </a:cubicBezTo>
                  <a:cubicBezTo>
                    <a:pt x="2614083" y="1121833"/>
                    <a:pt x="2624714" y="1119941"/>
                    <a:pt x="2635250" y="1117600"/>
                  </a:cubicBezTo>
                  <a:cubicBezTo>
                    <a:pt x="2643769" y="1115707"/>
                    <a:pt x="2652092" y="1112962"/>
                    <a:pt x="2660650" y="1111250"/>
                  </a:cubicBezTo>
                  <a:cubicBezTo>
                    <a:pt x="2673275" y="1108725"/>
                    <a:pt x="2686050" y="1107017"/>
                    <a:pt x="2698750" y="1104900"/>
                  </a:cubicBezTo>
                  <a:cubicBezTo>
                    <a:pt x="2718458" y="1098331"/>
                    <a:pt x="2723583" y="1097620"/>
                    <a:pt x="2743200" y="1085850"/>
                  </a:cubicBezTo>
                  <a:cubicBezTo>
                    <a:pt x="2756288" y="1077997"/>
                    <a:pt x="2768600" y="1068917"/>
                    <a:pt x="2781300" y="1060450"/>
                  </a:cubicBezTo>
                  <a:cubicBezTo>
                    <a:pt x="2789176" y="1055199"/>
                    <a:pt x="2798481" y="1052446"/>
                    <a:pt x="2806700" y="1047750"/>
                  </a:cubicBezTo>
                  <a:cubicBezTo>
                    <a:pt x="2869528" y="1011848"/>
                    <a:pt x="2774393" y="1060728"/>
                    <a:pt x="2851150" y="1022350"/>
                  </a:cubicBezTo>
                  <a:lnTo>
                    <a:pt x="2876550" y="984250"/>
                  </a:lnTo>
                  <a:cubicBezTo>
                    <a:pt x="2881391" y="976988"/>
                    <a:pt x="2880502" y="967241"/>
                    <a:pt x="2882900" y="958850"/>
                  </a:cubicBezTo>
                  <a:cubicBezTo>
                    <a:pt x="2884739" y="952414"/>
                    <a:pt x="2887133" y="946150"/>
                    <a:pt x="2889250" y="939800"/>
                  </a:cubicBezTo>
                  <a:cubicBezTo>
                    <a:pt x="2886910" y="923419"/>
                    <a:pt x="2885416" y="894033"/>
                    <a:pt x="2876550" y="876300"/>
                  </a:cubicBezTo>
                  <a:cubicBezTo>
                    <a:pt x="2873137" y="869474"/>
                    <a:pt x="2867263" y="864076"/>
                    <a:pt x="2863850" y="857250"/>
                  </a:cubicBezTo>
                  <a:cubicBezTo>
                    <a:pt x="2860857" y="851263"/>
                    <a:pt x="2860821" y="844012"/>
                    <a:pt x="2857500" y="838200"/>
                  </a:cubicBezTo>
                  <a:cubicBezTo>
                    <a:pt x="2842959" y="812753"/>
                    <a:pt x="2840702" y="814302"/>
                    <a:pt x="2819400" y="800100"/>
                  </a:cubicBezTo>
                  <a:cubicBezTo>
                    <a:pt x="2813050" y="789517"/>
                    <a:pt x="2805457" y="779586"/>
                    <a:pt x="2800350" y="768350"/>
                  </a:cubicBezTo>
                  <a:cubicBezTo>
                    <a:pt x="2794810" y="756163"/>
                    <a:pt x="2787650" y="730250"/>
                    <a:pt x="2787650" y="730250"/>
                  </a:cubicBezTo>
                  <a:cubicBezTo>
                    <a:pt x="2780437" y="658119"/>
                    <a:pt x="2772831" y="613424"/>
                    <a:pt x="2787650" y="533400"/>
                  </a:cubicBezTo>
                  <a:cubicBezTo>
                    <a:pt x="2794354" y="497200"/>
                    <a:pt x="2808397" y="496851"/>
                    <a:pt x="2832100" y="488950"/>
                  </a:cubicBezTo>
                  <a:cubicBezTo>
                    <a:pt x="2841144" y="490457"/>
                    <a:pt x="2890856" y="498322"/>
                    <a:pt x="2901950" y="501650"/>
                  </a:cubicBezTo>
                  <a:cubicBezTo>
                    <a:pt x="2912868" y="504925"/>
                    <a:pt x="2923027" y="510348"/>
                    <a:pt x="2933700" y="514350"/>
                  </a:cubicBezTo>
                  <a:cubicBezTo>
                    <a:pt x="2939967" y="516700"/>
                    <a:pt x="2946400" y="518583"/>
                    <a:pt x="2952750" y="520700"/>
                  </a:cubicBezTo>
                  <a:cubicBezTo>
                    <a:pt x="2959100" y="524933"/>
                    <a:pt x="2965174" y="529614"/>
                    <a:pt x="2971800" y="533400"/>
                  </a:cubicBezTo>
                  <a:cubicBezTo>
                    <a:pt x="2981001" y="538658"/>
                    <a:pt x="3007887" y="549601"/>
                    <a:pt x="3016250" y="558800"/>
                  </a:cubicBezTo>
                  <a:cubicBezTo>
                    <a:pt x="3032484" y="576658"/>
                    <a:pt x="3043635" y="598885"/>
                    <a:pt x="3060700" y="615950"/>
                  </a:cubicBezTo>
                  <a:lnTo>
                    <a:pt x="3098800" y="654050"/>
                  </a:lnTo>
                  <a:cubicBezTo>
                    <a:pt x="3103533" y="658783"/>
                    <a:pt x="3111583" y="658050"/>
                    <a:pt x="3117850" y="660400"/>
                  </a:cubicBezTo>
                  <a:cubicBezTo>
                    <a:pt x="3182070" y="684483"/>
                    <a:pt x="3125495" y="671378"/>
                    <a:pt x="3238500" y="679450"/>
                  </a:cubicBezTo>
                  <a:cubicBezTo>
                    <a:pt x="3263900" y="675217"/>
                    <a:pt x="3291365" y="677639"/>
                    <a:pt x="3314700" y="666750"/>
                  </a:cubicBezTo>
                  <a:cubicBezTo>
                    <a:pt x="3325884" y="661531"/>
                    <a:pt x="3327209" y="645466"/>
                    <a:pt x="3333750" y="635000"/>
                  </a:cubicBezTo>
                  <a:cubicBezTo>
                    <a:pt x="3348869" y="610810"/>
                    <a:pt x="3341914" y="618974"/>
                    <a:pt x="3365500" y="603250"/>
                  </a:cubicBezTo>
                  <a:cubicBezTo>
                    <a:pt x="3366259" y="602112"/>
                    <a:pt x="3402898" y="545627"/>
                    <a:pt x="3409950" y="539750"/>
                  </a:cubicBezTo>
                  <a:cubicBezTo>
                    <a:pt x="3415092" y="535465"/>
                    <a:pt x="3422650" y="535517"/>
                    <a:pt x="3429000" y="533400"/>
                  </a:cubicBezTo>
                  <a:cubicBezTo>
                    <a:pt x="3471163" y="501778"/>
                    <a:pt x="3446916" y="521834"/>
                    <a:pt x="3498850" y="469900"/>
                  </a:cubicBezTo>
                  <a:cubicBezTo>
                    <a:pt x="3507317" y="461433"/>
                    <a:pt x="3513133" y="448947"/>
                    <a:pt x="3524250" y="444500"/>
                  </a:cubicBezTo>
                  <a:cubicBezTo>
                    <a:pt x="3534833" y="440267"/>
                    <a:pt x="3545584" y="436429"/>
                    <a:pt x="3556000" y="431800"/>
                  </a:cubicBezTo>
                  <a:cubicBezTo>
                    <a:pt x="3564650" y="427955"/>
                    <a:pt x="3572420" y="422093"/>
                    <a:pt x="3581400" y="419100"/>
                  </a:cubicBezTo>
                  <a:cubicBezTo>
                    <a:pt x="3597959" y="413580"/>
                    <a:pt x="3615267" y="410633"/>
                    <a:pt x="3632200" y="406400"/>
                  </a:cubicBezTo>
                  <a:lnTo>
                    <a:pt x="3683000" y="393700"/>
                  </a:lnTo>
                  <a:cubicBezTo>
                    <a:pt x="3695987" y="390453"/>
                    <a:pt x="3708400" y="385233"/>
                    <a:pt x="3721100" y="381000"/>
                  </a:cubicBezTo>
                  <a:cubicBezTo>
                    <a:pt x="3727450" y="378883"/>
                    <a:pt x="3733548" y="375750"/>
                    <a:pt x="3740150" y="374650"/>
                  </a:cubicBezTo>
                  <a:lnTo>
                    <a:pt x="3778250" y="368300"/>
                  </a:lnTo>
                  <a:cubicBezTo>
                    <a:pt x="3784600" y="364067"/>
                    <a:pt x="3790326" y="358700"/>
                    <a:pt x="3797300" y="355600"/>
                  </a:cubicBezTo>
                  <a:cubicBezTo>
                    <a:pt x="3851965" y="331305"/>
                    <a:pt x="3818946" y="355560"/>
                    <a:pt x="3854450" y="330200"/>
                  </a:cubicBezTo>
                  <a:cubicBezTo>
                    <a:pt x="3871762" y="317834"/>
                    <a:pt x="3885325" y="308390"/>
                    <a:pt x="3898900" y="292100"/>
                  </a:cubicBezTo>
                  <a:cubicBezTo>
                    <a:pt x="3920994" y="265587"/>
                    <a:pt x="3899377" y="277124"/>
                    <a:pt x="3930650" y="266700"/>
                  </a:cubicBezTo>
                  <a:cubicBezTo>
                    <a:pt x="3941233" y="256117"/>
                    <a:pt x="3952544" y="246214"/>
                    <a:pt x="3962400" y="234950"/>
                  </a:cubicBezTo>
                  <a:cubicBezTo>
                    <a:pt x="3967426" y="229207"/>
                    <a:pt x="3970074" y="221643"/>
                    <a:pt x="3975100" y="215900"/>
                  </a:cubicBezTo>
                  <a:cubicBezTo>
                    <a:pt x="3984956" y="204636"/>
                    <a:pt x="3997661" y="195964"/>
                    <a:pt x="4006850" y="184150"/>
                  </a:cubicBezTo>
                  <a:cubicBezTo>
                    <a:pt x="4065356" y="108928"/>
                    <a:pt x="3973211" y="205089"/>
                    <a:pt x="4038600" y="139700"/>
                  </a:cubicBezTo>
                  <a:cubicBezTo>
                    <a:pt x="4040717" y="131233"/>
                    <a:pt x="4043238" y="122858"/>
                    <a:pt x="4044950" y="114300"/>
                  </a:cubicBezTo>
                  <a:cubicBezTo>
                    <a:pt x="4047475" y="101675"/>
                    <a:pt x="4048997" y="88868"/>
                    <a:pt x="4051300" y="76200"/>
                  </a:cubicBezTo>
                  <a:cubicBezTo>
                    <a:pt x="4053231" y="65581"/>
                    <a:pt x="4055533" y="55033"/>
                    <a:pt x="4057650" y="44450"/>
                  </a:cubicBezTo>
                  <a:cubicBezTo>
                    <a:pt x="4051300" y="35983"/>
                    <a:pt x="4047575" y="24659"/>
                    <a:pt x="4038600" y="19050"/>
                  </a:cubicBezTo>
                  <a:cubicBezTo>
                    <a:pt x="4029448" y="13330"/>
                    <a:pt x="4017496" y="14474"/>
                    <a:pt x="4006850" y="12700"/>
                  </a:cubicBezTo>
                  <a:cubicBezTo>
                    <a:pt x="3992087" y="10239"/>
                    <a:pt x="3977356" y="6936"/>
                    <a:pt x="3962400" y="6350"/>
                  </a:cubicBezTo>
                  <a:cubicBezTo>
                    <a:pt x="3869314" y="2700"/>
                    <a:pt x="3776133" y="2117"/>
                    <a:pt x="3683000" y="0"/>
                  </a:cubicBezTo>
                  <a:lnTo>
                    <a:pt x="2832100" y="6350"/>
                  </a:lnTo>
                  <a:cubicBezTo>
                    <a:pt x="2817133" y="6350"/>
                    <a:pt x="2802617" y="0"/>
                    <a:pt x="2787650" y="0"/>
                  </a:cubicBezTo>
                  <a:cubicBezTo>
                    <a:pt x="2700841" y="0"/>
                    <a:pt x="2614079" y="4066"/>
                    <a:pt x="2527300" y="6350"/>
                  </a:cubicBezTo>
                  <a:cubicBezTo>
                    <a:pt x="2287883" y="12650"/>
                    <a:pt x="2364658" y="9720"/>
                    <a:pt x="2178050" y="19050"/>
                  </a:cubicBezTo>
                  <a:cubicBezTo>
                    <a:pt x="2069206" y="32655"/>
                    <a:pt x="2191339" y="18516"/>
                    <a:pt x="2019300" y="31750"/>
                  </a:cubicBezTo>
                  <a:cubicBezTo>
                    <a:pt x="2000189" y="33220"/>
                    <a:pt x="1981222" y="36193"/>
                    <a:pt x="1962150" y="38100"/>
                  </a:cubicBezTo>
                  <a:lnTo>
                    <a:pt x="1752600" y="57150"/>
                  </a:lnTo>
                  <a:cubicBezTo>
                    <a:pt x="1677003" y="82349"/>
                    <a:pt x="1740205" y="62787"/>
                    <a:pt x="1555750" y="82550"/>
                  </a:cubicBezTo>
                  <a:cubicBezTo>
                    <a:pt x="1528068" y="85516"/>
                    <a:pt x="1500857" y="92059"/>
                    <a:pt x="1473200" y="95250"/>
                  </a:cubicBezTo>
                  <a:cubicBezTo>
                    <a:pt x="1445784" y="98413"/>
                    <a:pt x="1418111" y="98854"/>
                    <a:pt x="1390650" y="101600"/>
                  </a:cubicBezTo>
                  <a:cubicBezTo>
                    <a:pt x="1365671" y="104098"/>
                    <a:pt x="1283607" y="118382"/>
                    <a:pt x="1270000" y="120650"/>
                  </a:cubicBezTo>
                  <a:cubicBezTo>
                    <a:pt x="1254800" y="123183"/>
                    <a:pt x="1240452" y="129428"/>
                    <a:pt x="1225550" y="133350"/>
                  </a:cubicBezTo>
                  <a:cubicBezTo>
                    <a:pt x="1191790" y="142234"/>
                    <a:pt x="1157817" y="150283"/>
                    <a:pt x="1123950" y="158750"/>
                  </a:cubicBezTo>
                  <a:cubicBezTo>
                    <a:pt x="1112892" y="161515"/>
                    <a:pt x="1103014" y="167845"/>
                    <a:pt x="1092200" y="171450"/>
                  </a:cubicBezTo>
                  <a:cubicBezTo>
                    <a:pt x="1083921" y="174210"/>
                    <a:pt x="1075141" y="175233"/>
                    <a:pt x="1066800" y="177800"/>
                  </a:cubicBezTo>
                  <a:cubicBezTo>
                    <a:pt x="1047608" y="183705"/>
                    <a:pt x="1028700" y="190500"/>
                    <a:pt x="1009650" y="196850"/>
                  </a:cubicBezTo>
                  <a:lnTo>
                    <a:pt x="952500" y="215900"/>
                  </a:lnTo>
                  <a:cubicBezTo>
                    <a:pt x="901817" y="232794"/>
                    <a:pt x="949856" y="222719"/>
                    <a:pt x="908050" y="241300"/>
                  </a:cubicBezTo>
                  <a:cubicBezTo>
                    <a:pt x="895817" y="246737"/>
                    <a:pt x="882137" y="248460"/>
                    <a:pt x="869950" y="254000"/>
                  </a:cubicBezTo>
                  <a:cubicBezTo>
                    <a:pt x="837773" y="268626"/>
                    <a:pt x="796650" y="308067"/>
                    <a:pt x="768350" y="317500"/>
                  </a:cubicBezTo>
                  <a:cubicBezTo>
                    <a:pt x="715057" y="335264"/>
                    <a:pt x="796979" y="306959"/>
                    <a:pt x="685800" y="355600"/>
                  </a:cubicBezTo>
                  <a:cubicBezTo>
                    <a:pt x="658662" y="367473"/>
                    <a:pt x="643734" y="369093"/>
                    <a:pt x="615950" y="374650"/>
                  </a:cubicBezTo>
                  <a:cubicBezTo>
                    <a:pt x="546609" y="420877"/>
                    <a:pt x="653510" y="352695"/>
                    <a:pt x="571500" y="393700"/>
                  </a:cubicBezTo>
                  <a:cubicBezTo>
                    <a:pt x="562034" y="398433"/>
                    <a:pt x="555075" y="407141"/>
                    <a:pt x="546100" y="412750"/>
                  </a:cubicBezTo>
                  <a:cubicBezTo>
                    <a:pt x="519167" y="429583"/>
                    <a:pt x="519058" y="423096"/>
                    <a:pt x="488950" y="438150"/>
                  </a:cubicBezTo>
                  <a:cubicBezTo>
                    <a:pt x="482124" y="441563"/>
                    <a:pt x="476874" y="447750"/>
                    <a:pt x="469900" y="450850"/>
                  </a:cubicBezTo>
                  <a:cubicBezTo>
                    <a:pt x="457667" y="456287"/>
                    <a:pt x="431800" y="463550"/>
                    <a:pt x="431800" y="463550"/>
                  </a:cubicBezTo>
                  <a:cubicBezTo>
                    <a:pt x="375764" y="500908"/>
                    <a:pt x="465330" y="443610"/>
                    <a:pt x="374650" y="488950"/>
                  </a:cubicBezTo>
                  <a:cubicBezTo>
                    <a:pt x="344123" y="504214"/>
                    <a:pt x="316277" y="524486"/>
                    <a:pt x="285750" y="539750"/>
                  </a:cubicBezTo>
                  <a:cubicBezTo>
                    <a:pt x="277283" y="543983"/>
                    <a:pt x="268569" y="547754"/>
                    <a:pt x="260350" y="552450"/>
                  </a:cubicBezTo>
                  <a:cubicBezTo>
                    <a:pt x="221153" y="574848"/>
                    <a:pt x="254143" y="565038"/>
                    <a:pt x="196850" y="609600"/>
                  </a:cubicBezTo>
                  <a:cubicBezTo>
                    <a:pt x="177800" y="624417"/>
                    <a:pt x="156765" y="636985"/>
                    <a:pt x="139700" y="654050"/>
                  </a:cubicBezTo>
                  <a:cubicBezTo>
                    <a:pt x="133350" y="660400"/>
                    <a:pt x="127958" y="667880"/>
                    <a:pt x="120650" y="673100"/>
                  </a:cubicBezTo>
                  <a:cubicBezTo>
                    <a:pt x="112947" y="678602"/>
                    <a:pt x="103277" y="680783"/>
                    <a:pt x="95250" y="685800"/>
                  </a:cubicBezTo>
                  <a:cubicBezTo>
                    <a:pt x="86275" y="691409"/>
                    <a:pt x="78317" y="698500"/>
                    <a:pt x="69850" y="704850"/>
                  </a:cubicBezTo>
                  <a:cubicBezTo>
                    <a:pt x="63224" y="724727"/>
                    <a:pt x="62660" y="733113"/>
                    <a:pt x="44450" y="749300"/>
                  </a:cubicBezTo>
                  <a:cubicBezTo>
                    <a:pt x="33042" y="759441"/>
                    <a:pt x="6350" y="774700"/>
                    <a:pt x="6350" y="774700"/>
                  </a:cubicBezTo>
                  <a:cubicBezTo>
                    <a:pt x="4233" y="785283"/>
                    <a:pt x="0" y="795657"/>
                    <a:pt x="0" y="806450"/>
                  </a:cubicBezTo>
                  <a:cubicBezTo>
                    <a:pt x="0" y="813143"/>
                    <a:pt x="3099" y="819649"/>
                    <a:pt x="6350" y="825500"/>
                  </a:cubicBezTo>
                  <a:cubicBezTo>
                    <a:pt x="30316" y="868638"/>
                    <a:pt x="23371" y="861252"/>
                    <a:pt x="63500" y="876300"/>
                  </a:cubicBezTo>
                  <a:cubicBezTo>
                    <a:pt x="69767" y="878650"/>
                    <a:pt x="76200" y="880533"/>
                    <a:pt x="82550" y="882650"/>
                  </a:cubicBezTo>
                  <a:cubicBezTo>
                    <a:pt x="152064" y="878991"/>
                    <a:pt x="211539" y="877093"/>
                    <a:pt x="279400" y="869950"/>
                  </a:cubicBezTo>
                  <a:cubicBezTo>
                    <a:pt x="294285" y="868383"/>
                    <a:pt x="309033" y="865717"/>
                    <a:pt x="323850" y="863600"/>
                  </a:cubicBezTo>
                  <a:cubicBezTo>
                    <a:pt x="442506" y="824048"/>
                    <a:pt x="274509" y="877523"/>
                    <a:pt x="406400" y="844550"/>
                  </a:cubicBezTo>
                  <a:cubicBezTo>
                    <a:pt x="417458" y="841785"/>
                    <a:pt x="427477" y="835852"/>
                    <a:pt x="438150" y="831850"/>
                  </a:cubicBezTo>
                  <a:cubicBezTo>
                    <a:pt x="444417" y="829500"/>
                    <a:pt x="450850" y="827617"/>
                    <a:pt x="457200" y="825500"/>
                  </a:cubicBezTo>
                  <a:cubicBezTo>
                    <a:pt x="463550" y="821267"/>
                    <a:pt x="469424" y="816213"/>
                    <a:pt x="476250" y="812800"/>
                  </a:cubicBezTo>
                  <a:cubicBezTo>
                    <a:pt x="509885" y="795982"/>
                    <a:pt x="548447" y="789988"/>
                    <a:pt x="584200" y="781050"/>
                  </a:cubicBezTo>
                  <a:cubicBezTo>
                    <a:pt x="622587" y="771453"/>
                    <a:pt x="601321" y="777460"/>
                    <a:pt x="647700" y="762000"/>
                  </a:cubicBezTo>
                  <a:cubicBezTo>
                    <a:pt x="672129" y="753857"/>
                    <a:pt x="723900" y="749300"/>
                    <a:pt x="723900" y="749300"/>
                  </a:cubicBezTo>
                  <a:cubicBezTo>
                    <a:pt x="735888" y="750299"/>
                    <a:pt x="813876" y="754703"/>
                    <a:pt x="838200" y="762000"/>
                  </a:cubicBezTo>
                  <a:cubicBezTo>
                    <a:pt x="852848" y="766394"/>
                    <a:pt x="869896" y="778897"/>
                    <a:pt x="882650" y="787400"/>
                  </a:cubicBezTo>
                  <a:cubicBezTo>
                    <a:pt x="886883" y="793750"/>
                    <a:pt x="892344" y="799435"/>
                    <a:pt x="895350" y="806450"/>
                  </a:cubicBezTo>
                  <a:cubicBezTo>
                    <a:pt x="898788" y="814472"/>
                    <a:pt x="901973" y="823127"/>
                    <a:pt x="901700" y="831850"/>
                  </a:cubicBezTo>
                  <a:cubicBezTo>
                    <a:pt x="899844" y="891239"/>
                    <a:pt x="897814" y="950890"/>
                    <a:pt x="889000" y="1009650"/>
                  </a:cubicBezTo>
                  <a:cubicBezTo>
                    <a:pt x="880925" y="1063482"/>
                    <a:pt x="872825" y="1072012"/>
                    <a:pt x="850900" y="1104900"/>
                  </a:cubicBezTo>
                  <a:cubicBezTo>
                    <a:pt x="838022" y="1156411"/>
                    <a:pt x="846285" y="1117560"/>
                    <a:pt x="838200" y="1206500"/>
                  </a:cubicBezTo>
                  <a:cubicBezTo>
                    <a:pt x="825516" y="1346024"/>
                    <a:pt x="838267" y="1205930"/>
                    <a:pt x="825500" y="1314450"/>
                  </a:cubicBezTo>
                  <a:cubicBezTo>
                    <a:pt x="823015" y="1335577"/>
                    <a:pt x="821267" y="1356783"/>
                    <a:pt x="819150" y="1377950"/>
                  </a:cubicBezTo>
                  <a:cubicBezTo>
                    <a:pt x="821267" y="1388533"/>
                    <a:pt x="824239" y="1398981"/>
                    <a:pt x="825500" y="1409700"/>
                  </a:cubicBezTo>
                  <a:cubicBezTo>
                    <a:pt x="828478" y="1435013"/>
                    <a:pt x="826201" y="1461046"/>
                    <a:pt x="831850" y="1485900"/>
                  </a:cubicBezTo>
                  <a:cubicBezTo>
                    <a:pt x="836902" y="1508130"/>
                    <a:pt x="851721" y="1527283"/>
                    <a:pt x="857250" y="1549400"/>
                  </a:cubicBezTo>
                  <a:cubicBezTo>
                    <a:pt x="872854" y="1611815"/>
                    <a:pt x="852150" y="1536807"/>
                    <a:pt x="876300" y="1600200"/>
                  </a:cubicBezTo>
                  <a:cubicBezTo>
                    <a:pt x="889884" y="1635859"/>
                    <a:pt x="901794" y="1672134"/>
                    <a:pt x="914400" y="1708150"/>
                  </a:cubicBezTo>
                  <a:cubicBezTo>
                    <a:pt x="916611" y="1714468"/>
                    <a:pt x="918633" y="1720850"/>
                    <a:pt x="920750" y="1727200"/>
                  </a:cubicBezTo>
                  <a:cubicBezTo>
                    <a:pt x="925932" y="1742746"/>
                    <a:pt x="929992" y="1757918"/>
                    <a:pt x="939800" y="1771650"/>
                  </a:cubicBezTo>
                  <a:cubicBezTo>
                    <a:pt x="945020" y="1778958"/>
                    <a:pt x="952500" y="1784350"/>
                    <a:pt x="958850" y="1790700"/>
                  </a:cubicBezTo>
                  <a:cubicBezTo>
                    <a:pt x="970665" y="1826145"/>
                    <a:pt x="960031" y="1799814"/>
                    <a:pt x="990600" y="1847850"/>
                  </a:cubicBezTo>
                  <a:cubicBezTo>
                    <a:pt x="997226" y="1858263"/>
                    <a:pt x="1003024" y="1869187"/>
                    <a:pt x="1009650" y="1879600"/>
                  </a:cubicBezTo>
                  <a:cubicBezTo>
                    <a:pt x="1017845" y="1892477"/>
                    <a:pt x="1027359" y="1904516"/>
                    <a:pt x="1035050" y="1917700"/>
                  </a:cubicBezTo>
                  <a:cubicBezTo>
                    <a:pt x="1053499" y="1949327"/>
                    <a:pt x="1054318" y="1969644"/>
                    <a:pt x="1085850" y="1993900"/>
                  </a:cubicBezTo>
                  <a:cubicBezTo>
                    <a:pt x="1096641" y="2002201"/>
                    <a:pt x="1149299" y="2025633"/>
                    <a:pt x="1168400" y="2032000"/>
                  </a:cubicBezTo>
                  <a:cubicBezTo>
                    <a:pt x="1176679" y="2034760"/>
                    <a:pt x="1185441" y="2035842"/>
                    <a:pt x="1193800" y="2038350"/>
                  </a:cubicBezTo>
                  <a:cubicBezTo>
                    <a:pt x="1206622" y="2042197"/>
                    <a:pt x="1231900" y="2051050"/>
                    <a:pt x="1231900" y="2051050"/>
                  </a:cubicBezTo>
                  <a:cubicBezTo>
                    <a:pt x="1240367" y="2057400"/>
                    <a:pt x="1248111" y="2064849"/>
                    <a:pt x="1257300" y="2070100"/>
                  </a:cubicBezTo>
                  <a:cubicBezTo>
                    <a:pt x="1263112" y="2073421"/>
                    <a:pt x="1270135" y="2073964"/>
                    <a:pt x="1276350" y="2076450"/>
                  </a:cubicBezTo>
                  <a:cubicBezTo>
                    <a:pt x="1291317" y="2082437"/>
                    <a:pt x="1305650" y="2089991"/>
                    <a:pt x="1320800" y="2095500"/>
                  </a:cubicBezTo>
                  <a:cubicBezTo>
                    <a:pt x="1336831" y="2101329"/>
                    <a:pt x="1369841" y="2105790"/>
                    <a:pt x="1384300" y="2108200"/>
                  </a:cubicBezTo>
                  <a:cubicBezTo>
                    <a:pt x="1392767" y="2114550"/>
                    <a:pt x="1400511" y="2121999"/>
                    <a:pt x="1409700" y="2127250"/>
                  </a:cubicBezTo>
                  <a:cubicBezTo>
                    <a:pt x="1415512" y="2130571"/>
                    <a:pt x="1422763" y="2130607"/>
                    <a:pt x="1428750" y="2133600"/>
                  </a:cubicBezTo>
                  <a:cubicBezTo>
                    <a:pt x="1439789" y="2139120"/>
                    <a:pt x="1450231" y="2145804"/>
                    <a:pt x="1460500" y="2152650"/>
                  </a:cubicBezTo>
                  <a:cubicBezTo>
                    <a:pt x="1498943" y="2178279"/>
                    <a:pt x="1470997" y="2166732"/>
                    <a:pt x="1504950" y="2178050"/>
                  </a:cubicBezTo>
                  <a:cubicBezTo>
                    <a:pt x="1511300" y="2184400"/>
                    <a:pt x="1516911" y="2191587"/>
                    <a:pt x="1524000" y="2197100"/>
                  </a:cubicBezTo>
                  <a:lnTo>
                    <a:pt x="1581150" y="2235200"/>
                  </a:lnTo>
                  <a:cubicBezTo>
                    <a:pt x="1591113" y="2241842"/>
                    <a:pt x="1597200" y="2253120"/>
                    <a:pt x="1606550" y="2260600"/>
                  </a:cubicBezTo>
                  <a:cubicBezTo>
                    <a:pt x="1618469" y="2270135"/>
                    <a:pt x="1632146" y="2277247"/>
                    <a:pt x="1644650" y="2286000"/>
                  </a:cubicBezTo>
                  <a:cubicBezTo>
                    <a:pt x="1653320" y="2292069"/>
                    <a:pt x="1661380" y="2298981"/>
                    <a:pt x="1670050" y="2305050"/>
                  </a:cubicBezTo>
                  <a:cubicBezTo>
                    <a:pt x="1682554" y="2313803"/>
                    <a:pt x="1695450" y="2321983"/>
                    <a:pt x="1708150" y="2330450"/>
                  </a:cubicBezTo>
                  <a:cubicBezTo>
                    <a:pt x="1719964" y="2338326"/>
                    <a:pt x="1733838" y="2342604"/>
                    <a:pt x="1746250" y="2349500"/>
                  </a:cubicBezTo>
                  <a:cubicBezTo>
                    <a:pt x="1752921" y="2353206"/>
                    <a:pt x="1758950" y="2357967"/>
                    <a:pt x="1765300" y="2362200"/>
                  </a:cubicBezTo>
                  <a:cubicBezTo>
                    <a:pt x="1767417" y="2368550"/>
                    <a:pt x="1765008" y="2380420"/>
                    <a:pt x="1771650" y="2381250"/>
                  </a:cubicBezTo>
                  <a:cubicBezTo>
                    <a:pt x="1834840" y="2389149"/>
                    <a:pt x="1855820" y="2378593"/>
                    <a:pt x="1905000" y="2362200"/>
                  </a:cubicBezTo>
                  <a:cubicBezTo>
                    <a:pt x="1907840" y="2361253"/>
                    <a:pt x="1910292" y="2346325"/>
                    <a:pt x="1911350" y="234315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Freeform 14">
              <a:hlinkClick r:id="rId7" action="ppaction://hlinksldjump"/>
            </p:cNvPr>
            <p:cNvSpPr/>
            <p:nvPr/>
          </p:nvSpPr>
          <p:spPr>
            <a:xfrm>
              <a:off x="3707337" y="2614613"/>
              <a:ext cx="2091789" cy="2357437"/>
            </a:xfrm>
            <a:custGeom>
              <a:avLst/>
              <a:gdLst>
                <a:gd name="connsiteX0" fmla="*/ 1438275 w 2091789"/>
                <a:gd name="connsiteY0" fmla="*/ 176212 h 2357437"/>
                <a:gd name="connsiteX1" fmla="*/ 1438275 w 2091789"/>
                <a:gd name="connsiteY1" fmla="*/ 176212 h 2357437"/>
                <a:gd name="connsiteX2" fmla="*/ 1381125 w 2091789"/>
                <a:gd name="connsiteY2" fmla="*/ 185737 h 2357437"/>
                <a:gd name="connsiteX3" fmla="*/ 1338263 w 2091789"/>
                <a:gd name="connsiteY3" fmla="*/ 180975 h 2357437"/>
                <a:gd name="connsiteX4" fmla="*/ 1257300 w 2091789"/>
                <a:gd name="connsiteY4" fmla="*/ 171450 h 2357437"/>
                <a:gd name="connsiteX5" fmla="*/ 1238250 w 2091789"/>
                <a:gd name="connsiteY5" fmla="*/ 166687 h 2357437"/>
                <a:gd name="connsiteX6" fmla="*/ 1223963 w 2091789"/>
                <a:gd name="connsiteY6" fmla="*/ 161925 h 2357437"/>
                <a:gd name="connsiteX7" fmla="*/ 1123950 w 2091789"/>
                <a:gd name="connsiteY7" fmla="*/ 152400 h 2357437"/>
                <a:gd name="connsiteX8" fmla="*/ 1095375 w 2091789"/>
                <a:gd name="connsiteY8" fmla="*/ 142875 h 2357437"/>
                <a:gd name="connsiteX9" fmla="*/ 1071563 w 2091789"/>
                <a:gd name="connsiteY9" fmla="*/ 133350 h 2357437"/>
                <a:gd name="connsiteX10" fmla="*/ 1047750 w 2091789"/>
                <a:gd name="connsiteY10" fmla="*/ 128587 h 2357437"/>
                <a:gd name="connsiteX11" fmla="*/ 1033463 w 2091789"/>
                <a:gd name="connsiteY11" fmla="*/ 119062 h 2357437"/>
                <a:gd name="connsiteX12" fmla="*/ 995363 w 2091789"/>
                <a:gd name="connsiteY12" fmla="*/ 109537 h 2357437"/>
                <a:gd name="connsiteX13" fmla="*/ 962025 w 2091789"/>
                <a:gd name="connsiteY13" fmla="*/ 95250 h 2357437"/>
                <a:gd name="connsiteX14" fmla="*/ 919163 w 2091789"/>
                <a:gd name="connsiteY14" fmla="*/ 71437 h 2357437"/>
                <a:gd name="connsiteX15" fmla="*/ 876300 w 2091789"/>
                <a:gd name="connsiteY15" fmla="*/ 57150 h 2357437"/>
                <a:gd name="connsiteX16" fmla="*/ 862013 w 2091789"/>
                <a:gd name="connsiteY16" fmla="*/ 52387 h 2357437"/>
                <a:gd name="connsiteX17" fmla="*/ 842963 w 2091789"/>
                <a:gd name="connsiteY17" fmla="*/ 47625 h 2357437"/>
                <a:gd name="connsiteX18" fmla="*/ 814388 w 2091789"/>
                <a:gd name="connsiteY18" fmla="*/ 33337 h 2357437"/>
                <a:gd name="connsiteX19" fmla="*/ 785813 w 2091789"/>
                <a:gd name="connsiteY19" fmla="*/ 23812 h 2357437"/>
                <a:gd name="connsiteX20" fmla="*/ 771525 w 2091789"/>
                <a:gd name="connsiteY20" fmla="*/ 14287 h 2357437"/>
                <a:gd name="connsiteX21" fmla="*/ 728663 w 2091789"/>
                <a:gd name="connsiteY21" fmla="*/ 4762 h 2357437"/>
                <a:gd name="connsiteX22" fmla="*/ 714375 w 2091789"/>
                <a:gd name="connsiteY22" fmla="*/ 0 h 2357437"/>
                <a:gd name="connsiteX23" fmla="*/ 647700 w 2091789"/>
                <a:gd name="connsiteY23" fmla="*/ 4762 h 2357437"/>
                <a:gd name="connsiteX24" fmla="*/ 614363 w 2091789"/>
                <a:gd name="connsiteY24" fmla="*/ 9525 h 2357437"/>
                <a:gd name="connsiteX25" fmla="*/ 566738 w 2091789"/>
                <a:gd name="connsiteY25" fmla="*/ 14287 h 2357437"/>
                <a:gd name="connsiteX26" fmla="*/ 519113 w 2091789"/>
                <a:gd name="connsiteY26" fmla="*/ 23812 h 2357437"/>
                <a:gd name="connsiteX27" fmla="*/ 476250 w 2091789"/>
                <a:gd name="connsiteY27" fmla="*/ 38100 h 2357437"/>
                <a:gd name="connsiteX28" fmla="*/ 447675 w 2091789"/>
                <a:gd name="connsiteY28" fmla="*/ 42862 h 2357437"/>
                <a:gd name="connsiteX29" fmla="*/ 419100 w 2091789"/>
                <a:gd name="connsiteY29" fmla="*/ 57150 h 2357437"/>
                <a:gd name="connsiteX30" fmla="*/ 400050 w 2091789"/>
                <a:gd name="connsiteY30" fmla="*/ 66675 h 2357437"/>
                <a:gd name="connsiteX31" fmla="*/ 371475 w 2091789"/>
                <a:gd name="connsiteY31" fmla="*/ 76200 h 2357437"/>
                <a:gd name="connsiteX32" fmla="*/ 342900 w 2091789"/>
                <a:gd name="connsiteY32" fmla="*/ 90487 h 2357437"/>
                <a:gd name="connsiteX33" fmla="*/ 328613 w 2091789"/>
                <a:gd name="connsiteY33" fmla="*/ 100012 h 2357437"/>
                <a:gd name="connsiteX34" fmla="*/ 314325 w 2091789"/>
                <a:gd name="connsiteY34" fmla="*/ 104775 h 2357437"/>
                <a:gd name="connsiteX35" fmla="*/ 304800 w 2091789"/>
                <a:gd name="connsiteY35" fmla="*/ 119062 h 2357437"/>
                <a:gd name="connsiteX36" fmla="*/ 290513 w 2091789"/>
                <a:gd name="connsiteY36" fmla="*/ 123825 h 2357437"/>
                <a:gd name="connsiteX37" fmla="*/ 261938 w 2091789"/>
                <a:gd name="connsiteY37" fmla="*/ 142875 h 2357437"/>
                <a:gd name="connsiteX38" fmla="*/ 247650 w 2091789"/>
                <a:gd name="connsiteY38" fmla="*/ 152400 h 2357437"/>
                <a:gd name="connsiteX39" fmla="*/ 200025 w 2091789"/>
                <a:gd name="connsiteY39" fmla="*/ 200025 h 2357437"/>
                <a:gd name="connsiteX40" fmla="*/ 185738 w 2091789"/>
                <a:gd name="connsiteY40" fmla="*/ 214312 h 2357437"/>
                <a:gd name="connsiteX41" fmla="*/ 152400 w 2091789"/>
                <a:gd name="connsiteY41" fmla="*/ 257175 h 2357437"/>
                <a:gd name="connsiteX42" fmla="*/ 133350 w 2091789"/>
                <a:gd name="connsiteY42" fmla="*/ 285750 h 2357437"/>
                <a:gd name="connsiteX43" fmla="*/ 123825 w 2091789"/>
                <a:gd name="connsiteY43" fmla="*/ 304800 h 2357437"/>
                <a:gd name="connsiteX44" fmla="*/ 109538 w 2091789"/>
                <a:gd name="connsiteY44" fmla="*/ 319087 h 2357437"/>
                <a:gd name="connsiteX45" fmla="*/ 104775 w 2091789"/>
                <a:gd name="connsiteY45" fmla="*/ 333375 h 2357437"/>
                <a:gd name="connsiteX46" fmla="*/ 80963 w 2091789"/>
                <a:gd name="connsiteY46" fmla="*/ 361950 h 2357437"/>
                <a:gd name="connsiteX47" fmla="*/ 66675 w 2091789"/>
                <a:gd name="connsiteY47" fmla="*/ 395287 h 2357437"/>
                <a:gd name="connsiteX48" fmla="*/ 57150 w 2091789"/>
                <a:gd name="connsiteY48" fmla="*/ 409575 h 2357437"/>
                <a:gd name="connsiteX49" fmla="*/ 42863 w 2091789"/>
                <a:gd name="connsiteY49" fmla="*/ 442912 h 2357437"/>
                <a:gd name="connsiteX50" fmla="*/ 33338 w 2091789"/>
                <a:gd name="connsiteY50" fmla="*/ 461962 h 2357437"/>
                <a:gd name="connsiteX51" fmla="*/ 28575 w 2091789"/>
                <a:gd name="connsiteY51" fmla="*/ 485775 h 2357437"/>
                <a:gd name="connsiteX52" fmla="*/ 19050 w 2091789"/>
                <a:gd name="connsiteY52" fmla="*/ 500062 h 2357437"/>
                <a:gd name="connsiteX53" fmla="*/ 14288 w 2091789"/>
                <a:gd name="connsiteY53" fmla="*/ 528637 h 2357437"/>
                <a:gd name="connsiteX54" fmla="*/ 0 w 2091789"/>
                <a:gd name="connsiteY54" fmla="*/ 585787 h 2357437"/>
                <a:gd name="connsiteX55" fmla="*/ 4763 w 2091789"/>
                <a:gd name="connsiteY55" fmla="*/ 685800 h 2357437"/>
                <a:gd name="connsiteX56" fmla="*/ 9525 w 2091789"/>
                <a:gd name="connsiteY56" fmla="*/ 700087 h 2357437"/>
                <a:gd name="connsiteX57" fmla="*/ 23813 w 2091789"/>
                <a:gd name="connsiteY57" fmla="*/ 762000 h 2357437"/>
                <a:gd name="connsiteX58" fmla="*/ 28575 w 2091789"/>
                <a:gd name="connsiteY58" fmla="*/ 790575 h 2357437"/>
                <a:gd name="connsiteX59" fmla="*/ 33338 w 2091789"/>
                <a:gd name="connsiteY59" fmla="*/ 809625 h 2357437"/>
                <a:gd name="connsiteX60" fmla="*/ 38100 w 2091789"/>
                <a:gd name="connsiteY60" fmla="*/ 847725 h 2357437"/>
                <a:gd name="connsiteX61" fmla="*/ 52388 w 2091789"/>
                <a:gd name="connsiteY61" fmla="*/ 900112 h 2357437"/>
                <a:gd name="connsiteX62" fmla="*/ 61913 w 2091789"/>
                <a:gd name="connsiteY62" fmla="*/ 923925 h 2357437"/>
                <a:gd name="connsiteX63" fmla="*/ 104775 w 2091789"/>
                <a:gd name="connsiteY63" fmla="*/ 971550 h 2357437"/>
                <a:gd name="connsiteX64" fmla="*/ 119063 w 2091789"/>
                <a:gd name="connsiteY64" fmla="*/ 990600 h 2357437"/>
                <a:gd name="connsiteX65" fmla="*/ 133350 w 2091789"/>
                <a:gd name="connsiteY65" fmla="*/ 1000125 h 2357437"/>
                <a:gd name="connsiteX66" fmla="*/ 157163 w 2091789"/>
                <a:gd name="connsiteY66" fmla="*/ 1014412 h 2357437"/>
                <a:gd name="connsiteX67" fmla="*/ 171450 w 2091789"/>
                <a:gd name="connsiteY67" fmla="*/ 1023937 h 2357437"/>
                <a:gd name="connsiteX68" fmla="*/ 209550 w 2091789"/>
                <a:gd name="connsiteY68" fmla="*/ 1033462 h 2357437"/>
                <a:gd name="connsiteX69" fmla="*/ 233363 w 2091789"/>
                <a:gd name="connsiteY69" fmla="*/ 1047750 h 2357437"/>
                <a:gd name="connsiteX70" fmla="*/ 266700 w 2091789"/>
                <a:gd name="connsiteY70" fmla="*/ 1052512 h 2357437"/>
                <a:gd name="connsiteX71" fmla="*/ 280988 w 2091789"/>
                <a:gd name="connsiteY71" fmla="*/ 1057275 h 2357437"/>
                <a:gd name="connsiteX72" fmla="*/ 304800 w 2091789"/>
                <a:gd name="connsiteY72" fmla="*/ 1062037 h 2357437"/>
                <a:gd name="connsiteX73" fmla="*/ 476250 w 2091789"/>
                <a:gd name="connsiteY73" fmla="*/ 1057275 h 2357437"/>
                <a:gd name="connsiteX74" fmla="*/ 561975 w 2091789"/>
                <a:gd name="connsiteY74" fmla="*/ 1047750 h 2357437"/>
                <a:gd name="connsiteX75" fmla="*/ 642938 w 2091789"/>
                <a:gd name="connsiteY75" fmla="*/ 1052512 h 2357437"/>
                <a:gd name="connsiteX76" fmla="*/ 661988 w 2091789"/>
                <a:gd name="connsiteY76" fmla="*/ 1076325 h 2357437"/>
                <a:gd name="connsiteX77" fmla="*/ 676275 w 2091789"/>
                <a:gd name="connsiteY77" fmla="*/ 1085850 h 2357437"/>
                <a:gd name="connsiteX78" fmla="*/ 695325 w 2091789"/>
                <a:gd name="connsiteY78" fmla="*/ 1123950 h 2357437"/>
                <a:gd name="connsiteX79" fmla="*/ 714375 w 2091789"/>
                <a:gd name="connsiteY79" fmla="*/ 1162050 h 2357437"/>
                <a:gd name="connsiteX80" fmla="*/ 728663 w 2091789"/>
                <a:gd name="connsiteY80" fmla="*/ 1190625 h 2357437"/>
                <a:gd name="connsiteX81" fmla="*/ 742950 w 2091789"/>
                <a:gd name="connsiteY81" fmla="*/ 1257300 h 2357437"/>
                <a:gd name="connsiteX82" fmla="*/ 747713 w 2091789"/>
                <a:gd name="connsiteY82" fmla="*/ 1276350 h 2357437"/>
                <a:gd name="connsiteX83" fmla="*/ 757238 w 2091789"/>
                <a:gd name="connsiteY83" fmla="*/ 1295400 h 2357437"/>
                <a:gd name="connsiteX84" fmla="*/ 762000 w 2091789"/>
                <a:gd name="connsiteY84" fmla="*/ 1323975 h 2357437"/>
                <a:gd name="connsiteX85" fmla="*/ 771525 w 2091789"/>
                <a:gd name="connsiteY85" fmla="*/ 1404937 h 2357437"/>
                <a:gd name="connsiteX86" fmla="*/ 795338 w 2091789"/>
                <a:gd name="connsiteY86" fmla="*/ 1524000 h 2357437"/>
                <a:gd name="connsiteX87" fmla="*/ 804863 w 2091789"/>
                <a:gd name="connsiteY87" fmla="*/ 1585912 h 2357437"/>
                <a:gd name="connsiteX88" fmla="*/ 814388 w 2091789"/>
                <a:gd name="connsiteY88" fmla="*/ 1633537 h 2357437"/>
                <a:gd name="connsiteX89" fmla="*/ 819150 w 2091789"/>
                <a:gd name="connsiteY89" fmla="*/ 1843087 h 2357437"/>
                <a:gd name="connsiteX90" fmla="*/ 833438 w 2091789"/>
                <a:gd name="connsiteY90" fmla="*/ 1885950 h 2357437"/>
                <a:gd name="connsiteX91" fmla="*/ 852488 w 2091789"/>
                <a:gd name="connsiteY91" fmla="*/ 1962150 h 2357437"/>
                <a:gd name="connsiteX92" fmla="*/ 857250 w 2091789"/>
                <a:gd name="connsiteY92" fmla="*/ 1985962 h 2357437"/>
                <a:gd name="connsiteX93" fmla="*/ 862013 w 2091789"/>
                <a:gd name="connsiteY93" fmla="*/ 2005012 h 2357437"/>
                <a:gd name="connsiteX94" fmla="*/ 866775 w 2091789"/>
                <a:gd name="connsiteY94" fmla="*/ 2043112 h 2357437"/>
                <a:gd name="connsiteX95" fmla="*/ 871538 w 2091789"/>
                <a:gd name="connsiteY95" fmla="*/ 2062162 h 2357437"/>
                <a:gd name="connsiteX96" fmla="*/ 876300 w 2091789"/>
                <a:gd name="connsiteY96" fmla="*/ 2100262 h 2357437"/>
                <a:gd name="connsiteX97" fmla="*/ 881063 w 2091789"/>
                <a:gd name="connsiteY97" fmla="*/ 2128837 h 2357437"/>
                <a:gd name="connsiteX98" fmla="*/ 895350 w 2091789"/>
                <a:gd name="connsiteY98" fmla="*/ 2190750 h 2357437"/>
                <a:gd name="connsiteX99" fmla="*/ 900113 w 2091789"/>
                <a:gd name="connsiteY99" fmla="*/ 2209800 h 2357437"/>
                <a:gd name="connsiteX100" fmla="*/ 928688 w 2091789"/>
                <a:gd name="connsiteY100" fmla="*/ 2228850 h 2357437"/>
                <a:gd name="connsiteX101" fmla="*/ 942975 w 2091789"/>
                <a:gd name="connsiteY101" fmla="*/ 2238375 h 2357437"/>
                <a:gd name="connsiteX102" fmla="*/ 976313 w 2091789"/>
                <a:gd name="connsiteY102" fmla="*/ 2281237 h 2357437"/>
                <a:gd name="connsiteX103" fmla="*/ 990600 w 2091789"/>
                <a:gd name="connsiteY103" fmla="*/ 2295525 h 2357437"/>
                <a:gd name="connsiteX104" fmla="*/ 1009650 w 2091789"/>
                <a:gd name="connsiteY104" fmla="*/ 2328862 h 2357437"/>
                <a:gd name="connsiteX105" fmla="*/ 1014413 w 2091789"/>
                <a:gd name="connsiteY105" fmla="*/ 2343150 h 2357437"/>
                <a:gd name="connsiteX106" fmla="*/ 1047750 w 2091789"/>
                <a:gd name="connsiteY106" fmla="*/ 2357437 h 2357437"/>
                <a:gd name="connsiteX107" fmla="*/ 1166813 w 2091789"/>
                <a:gd name="connsiteY107" fmla="*/ 2352675 h 2357437"/>
                <a:gd name="connsiteX108" fmla="*/ 1200150 w 2091789"/>
                <a:gd name="connsiteY108" fmla="*/ 2343150 h 2357437"/>
                <a:gd name="connsiteX109" fmla="*/ 1228725 w 2091789"/>
                <a:gd name="connsiteY109" fmla="*/ 2324100 h 2357437"/>
                <a:gd name="connsiteX110" fmla="*/ 1257300 w 2091789"/>
                <a:gd name="connsiteY110" fmla="*/ 2314575 h 2357437"/>
                <a:gd name="connsiteX111" fmla="*/ 1309688 w 2091789"/>
                <a:gd name="connsiteY111" fmla="*/ 2305050 h 2357437"/>
                <a:gd name="connsiteX112" fmla="*/ 1347788 w 2091789"/>
                <a:gd name="connsiteY112" fmla="*/ 2295525 h 2357437"/>
                <a:gd name="connsiteX113" fmla="*/ 1362075 w 2091789"/>
                <a:gd name="connsiteY113" fmla="*/ 2286000 h 2357437"/>
                <a:gd name="connsiteX114" fmla="*/ 1371600 w 2091789"/>
                <a:gd name="connsiteY114" fmla="*/ 2271712 h 2357437"/>
                <a:gd name="connsiteX115" fmla="*/ 1385888 w 2091789"/>
                <a:gd name="connsiteY115" fmla="*/ 2252662 h 2357437"/>
                <a:gd name="connsiteX116" fmla="*/ 1395413 w 2091789"/>
                <a:gd name="connsiteY116" fmla="*/ 2238375 h 2357437"/>
                <a:gd name="connsiteX117" fmla="*/ 1423988 w 2091789"/>
                <a:gd name="connsiteY117" fmla="*/ 2219325 h 2357437"/>
                <a:gd name="connsiteX118" fmla="*/ 1452563 w 2091789"/>
                <a:gd name="connsiteY118" fmla="*/ 2200275 h 2357437"/>
                <a:gd name="connsiteX119" fmla="*/ 1490663 w 2091789"/>
                <a:gd name="connsiteY119" fmla="*/ 2176462 h 2357437"/>
                <a:gd name="connsiteX120" fmla="*/ 1524000 w 2091789"/>
                <a:gd name="connsiteY120" fmla="*/ 2152650 h 2357437"/>
                <a:gd name="connsiteX121" fmla="*/ 1538288 w 2091789"/>
                <a:gd name="connsiteY121" fmla="*/ 2147887 h 2357437"/>
                <a:gd name="connsiteX122" fmla="*/ 1557338 w 2091789"/>
                <a:gd name="connsiteY122" fmla="*/ 2133600 h 2357437"/>
                <a:gd name="connsiteX123" fmla="*/ 1604963 w 2091789"/>
                <a:gd name="connsiteY123" fmla="*/ 2124075 h 2357437"/>
                <a:gd name="connsiteX124" fmla="*/ 1633538 w 2091789"/>
                <a:gd name="connsiteY124" fmla="*/ 2114550 h 2357437"/>
                <a:gd name="connsiteX125" fmla="*/ 1757363 w 2091789"/>
                <a:gd name="connsiteY125" fmla="*/ 2105025 h 2357437"/>
                <a:gd name="connsiteX126" fmla="*/ 1824038 w 2091789"/>
                <a:gd name="connsiteY126" fmla="*/ 2100262 h 2357437"/>
                <a:gd name="connsiteX127" fmla="*/ 1838325 w 2091789"/>
                <a:gd name="connsiteY127" fmla="*/ 2095500 h 2357437"/>
                <a:gd name="connsiteX128" fmla="*/ 1857375 w 2091789"/>
                <a:gd name="connsiteY128" fmla="*/ 2047875 h 2357437"/>
                <a:gd name="connsiteX129" fmla="*/ 1871663 w 2091789"/>
                <a:gd name="connsiteY129" fmla="*/ 2024062 h 2357437"/>
                <a:gd name="connsiteX130" fmla="*/ 1885950 w 2091789"/>
                <a:gd name="connsiteY130" fmla="*/ 1990725 h 2357437"/>
                <a:gd name="connsiteX131" fmla="*/ 1890713 w 2091789"/>
                <a:gd name="connsiteY131" fmla="*/ 1943100 h 2357437"/>
                <a:gd name="connsiteX132" fmla="*/ 1900238 w 2091789"/>
                <a:gd name="connsiteY132" fmla="*/ 1900237 h 2357437"/>
                <a:gd name="connsiteX133" fmla="*/ 1909763 w 2091789"/>
                <a:gd name="connsiteY133" fmla="*/ 1857375 h 2357437"/>
                <a:gd name="connsiteX134" fmla="*/ 1919288 w 2091789"/>
                <a:gd name="connsiteY134" fmla="*/ 1838325 h 2357437"/>
                <a:gd name="connsiteX135" fmla="*/ 1924050 w 2091789"/>
                <a:gd name="connsiteY135" fmla="*/ 1824037 h 2357437"/>
                <a:gd name="connsiteX136" fmla="*/ 1933575 w 2091789"/>
                <a:gd name="connsiteY136" fmla="*/ 1809750 h 2357437"/>
                <a:gd name="connsiteX137" fmla="*/ 1938338 w 2091789"/>
                <a:gd name="connsiteY137" fmla="*/ 1795462 h 2357437"/>
                <a:gd name="connsiteX138" fmla="*/ 1947863 w 2091789"/>
                <a:gd name="connsiteY138" fmla="*/ 1771650 h 2357437"/>
                <a:gd name="connsiteX139" fmla="*/ 1957388 w 2091789"/>
                <a:gd name="connsiteY139" fmla="*/ 1757362 h 2357437"/>
                <a:gd name="connsiteX140" fmla="*/ 1966913 w 2091789"/>
                <a:gd name="connsiteY140" fmla="*/ 1724025 h 2357437"/>
                <a:gd name="connsiteX141" fmla="*/ 1976438 w 2091789"/>
                <a:gd name="connsiteY141" fmla="*/ 1690687 h 2357437"/>
                <a:gd name="connsiteX142" fmla="*/ 1971675 w 2091789"/>
                <a:gd name="connsiteY142" fmla="*/ 1628775 h 2357437"/>
                <a:gd name="connsiteX143" fmla="*/ 1966913 w 2091789"/>
                <a:gd name="connsiteY143" fmla="*/ 1614487 h 2357437"/>
                <a:gd name="connsiteX144" fmla="*/ 1952625 w 2091789"/>
                <a:gd name="connsiteY144" fmla="*/ 1600200 h 2357437"/>
                <a:gd name="connsiteX145" fmla="*/ 1938338 w 2091789"/>
                <a:gd name="connsiteY145" fmla="*/ 1595437 h 2357437"/>
                <a:gd name="connsiteX146" fmla="*/ 1919288 w 2091789"/>
                <a:gd name="connsiteY146" fmla="*/ 1581150 h 2357437"/>
                <a:gd name="connsiteX147" fmla="*/ 1743075 w 2091789"/>
                <a:gd name="connsiteY147" fmla="*/ 1566862 h 2357437"/>
                <a:gd name="connsiteX148" fmla="*/ 1728788 w 2091789"/>
                <a:gd name="connsiteY148" fmla="*/ 1562100 h 2357437"/>
                <a:gd name="connsiteX149" fmla="*/ 1724025 w 2091789"/>
                <a:gd name="connsiteY149" fmla="*/ 1547812 h 2357437"/>
                <a:gd name="connsiteX150" fmla="*/ 1719263 w 2091789"/>
                <a:gd name="connsiteY150" fmla="*/ 1519237 h 2357437"/>
                <a:gd name="connsiteX151" fmla="*/ 1695450 w 2091789"/>
                <a:gd name="connsiteY151" fmla="*/ 1490662 h 2357437"/>
                <a:gd name="connsiteX152" fmla="*/ 1685925 w 2091789"/>
                <a:gd name="connsiteY152" fmla="*/ 1447800 h 2357437"/>
                <a:gd name="connsiteX153" fmla="*/ 1681163 w 2091789"/>
                <a:gd name="connsiteY153" fmla="*/ 1433512 h 2357437"/>
                <a:gd name="connsiteX154" fmla="*/ 1681163 w 2091789"/>
                <a:gd name="connsiteY154" fmla="*/ 1333500 h 2357437"/>
                <a:gd name="connsiteX155" fmla="*/ 1690688 w 2091789"/>
                <a:gd name="connsiteY155" fmla="*/ 1319212 h 2357437"/>
                <a:gd name="connsiteX156" fmla="*/ 1738313 w 2091789"/>
                <a:gd name="connsiteY156" fmla="*/ 1290637 h 2357437"/>
                <a:gd name="connsiteX157" fmla="*/ 1766888 w 2091789"/>
                <a:gd name="connsiteY157" fmla="*/ 1276350 h 2357437"/>
                <a:gd name="connsiteX158" fmla="*/ 1781175 w 2091789"/>
                <a:gd name="connsiteY158" fmla="*/ 1262062 h 2357437"/>
                <a:gd name="connsiteX159" fmla="*/ 1790700 w 2091789"/>
                <a:gd name="connsiteY159" fmla="*/ 1247775 h 2357437"/>
                <a:gd name="connsiteX160" fmla="*/ 1804988 w 2091789"/>
                <a:gd name="connsiteY160" fmla="*/ 1228725 h 2357437"/>
                <a:gd name="connsiteX161" fmla="*/ 1814513 w 2091789"/>
                <a:gd name="connsiteY161" fmla="*/ 1214437 h 2357437"/>
                <a:gd name="connsiteX162" fmla="*/ 1828800 w 2091789"/>
                <a:gd name="connsiteY162" fmla="*/ 1200150 h 2357437"/>
                <a:gd name="connsiteX163" fmla="*/ 1847850 w 2091789"/>
                <a:gd name="connsiteY163" fmla="*/ 1171575 h 2357437"/>
                <a:gd name="connsiteX164" fmla="*/ 1862138 w 2091789"/>
                <a:gd name="connsiteY164" fmla="*/ 1152525 h 2357437"/>
                <a:gd name="connsiteX165" fmla="*/ 1871663 w 2091789"/>
                <a:gd name="connsiteY165" fmla="*/ 1138237 h 2357437"/>
                <a:gd name="connsiteX166" fmla="*/ 1890713 w 2091789"/>
                <a:gd name="connsiteY166" fmla="*/ 1090612 h 2357437"/>
                <a:gd name="connsiteX167" fmla="*/ 1895475 w 2091789"/>
                <a:gd name="connsiteY167" fmla="*/ 1071562 h 2357437"/>
                <a:gd name="connsiteX168" fmla="*/ 1914525 w 2091789"/>
                <a:gd name="connsiteY168" fmla="*/ 1038225 h 2357437"/>
                <a:gd name="connsiteX169" fmla="*/ 1919288 w 2091789"/>
                <a:gd name="connsiteY169" fmla="*/ 1023937 h 2357437"/>
                <a:gd name="connsiteX170" fmla="*/ 1928813 w 2091789"/>
                <a:gd name="connsiteY170" fmla="*/ 1004887 h 2357437"/>
                <a:gd name="connsiteX171" fmla="*/ 1933575 w 2091789"/>
                <a:gd name="connsiteY171" fmla="*/ 990600 h 2357437"/>
                <a:gd name="connsiteX172" fmla="*/ 1962150 w 2091789"/>
                <a:gd name="connsiteY172" fmla="*/ 947737 h 2357437"/>
                <a:gd name="connsiteX173" fmla="*/ 1981200 w 2091789"/>
                <a:gd name="connsiteY173" fmla="*/ 914400 h 2357437"/>
                <a:gd name="connsiteX174" fmla="*/ 1995488 w 2091789"/>
                <a:gd name="connsiteY174" fmla="*/ 900112 h 2357437"/>
                <a:gd name="connsiteX175" fmla="*/ 2028825 w 2091789"/>
                <a:gd name="connsiteY175" fmla="*/ 881062 h 2357437"/>
                <a:gd name="connsiteX176" fmla="*/ 2071688 w 2091789"/>
                <a:gd name="connsiteY176" fmla="*/ 842962 h 2357437"/>
                <a:gd name="connsiteX177" fmla="*/ 2085975 w 2091789"/>
                <a:gd name="connsiteY177" fmla="*/ 800100 h 2357437"/>
                <a:gd name="connsiteX178" fmla="*/ 2009775 w 2091789"/>
                <a:gd name="connsiteY178" fmla="*/ 790575 h 2357437"/>
                <a:gd name="connsiteX179" fmla="*/ 1966913 w 2091789"/>
                <a:gd name="connsiteY179" fmla="*/ 800100 h 2357437"/>
                <a:gd name="connsiteX180" fmla="*/ 1952625 w 2091789"/>
                <a:gd name="connsiteY180" fmla="*/ 809625 h 2357437"/>
                <a:gd name="connsiteX181" fmla="*/ 1890713 w 2091789"/>
                <a:gd name="connsiteY181" fmla="*/ 819150 h 2357437"/>
                <a:gd name="connsiteX182" fmla="*/ 1852613 w 2091789"/>
                <a:gd name="connsiteY182" fmla="*/ 828675 h 2357437"/>
                <a:gd name="connsiteX183" fmla="*/ 1824038 w 2091789"/>
                <a:gd name="connsiteY183" fmla="*/ 833437 h 2357437"/>
                <a:gd name="connsiteX184" fmla="*/ 1804988 w 2091789"/>
                <a:gd name="connsiteY184" fmla="*/ 842962 h 2357437"/>
                <a:gd name="connsiteX185" fmla="*/ 1757363 w 2091789"/>
                <a:gd name="connsiteY185" fmla="*/ 833437 h 2357437"/>
                <a:gd name="connsiteX186" fmla="*/ 1747838 w 2091789"/>
                <a:gd name="connsiteY186" fmla="*/ 819150 h 2357437"/>
                <a:gd name="connsiteX187" fmla="*/ 1719263 w 2091789"/>
                <a:gd name="connsiteY187" fmla="*/ 781050 h 2357437"/>
                <a:gd name="connsiteX188" fmla="*/ 1704975 w 2091789"/>
                <a:gd name="connsiteY188" fmla="*/ 757237 h 2357437"/>
                <a:gd name="connsiteX189" fmla="*/ 1700213 w 2091789"/>
                <a:gd name="connsiteY189" fmla="*/ 738187 h 2357437"/>
                <a:gd name="connsiteX190" fmla="*/ 1685925 w 2091789"/>
                <a:gd name="connsiteY190" fmla="*/ 723900 h 2357437"/>
                <a:gd name="connsiteX191" fmla="*/ 1676400 w 2091789"/>
                <a:gd name="connsiteY191" fmla="*/ 709612 h 2357437"/>
                <a:gd name="connsiteX192" fmla="*/ 1662113 w 2091789"/>
                <a:gd name="connsiteY192" fmla="*/ 671512 h 2357437"/>
                <a:gd name="connsiteX193" fmla="*/ 1609725 w 2091789"/>
                <a:gd name="connsiteY193" fmla="*/ 604837 h 2357437"/>
                <a:gd name="connsiteX194" fmla="*/ 1581150 w 2091789"/>
                <a:gd name="connsiteY194" fmla="*/ 561975 h 2357437"/>
                <a:gd name="connsiteX195" fmla="*/ 1566863 w 2091789"/>
                <a:gd name="connsiteY195" fmla="*/ 523875 h 2357437"/>
                <a:gd name="connsiteX196" fmla="*/ 1547813 w 2091789"/>
                <a:gd name="connsiteY196" fmla="*/ 495300 h 2357437"/>
                <a:gd name="connsiteX197" fmla="*/ 1524000 w 2091789"/>
                <a:gd name="connsiteY197" fmla="*/ 438150 h 2357437"/>
                <a:gd name="connsiteX198" fmla="*/ 1519238 w 2091789"/>
                <a:gd name="connsiteY198" fmla="*/ 423862 h 2357437"/>
                <a:gd name="connsiteX199" fmla="*/ 1514475 w 2091789"/>
                <a:gd name="connsiteY199" fmla="*/ 404812 h 2357437"/>
                <a:gd name="connsiteX200" fmla="*/ 1504950 w 2091789"/>
                <a:gd name="connsiteY200" fmla="*/ 390525 h 2357437"/>
                <a:gd name="connsiteX201" fmla="*/ 1495425 w 2091789"/>
                <a:gd name="connsiteY201" fmla="*/ 357187 h 2357437"/>
                <a:gd name="connsiteX202" fmla="*/ 1490663 w 2091789"/>
                <a:gd name="connsiteY202" fmla="*/ 338137 h 2357437"/>
                <a:gd name="connsiteX203" fmla="*/ 1485900 w 2091789"/>
                <a:gd name="connsiteY203" fmla="*/ 323850 h 2357437"/>
                <a:gd name="connsiteX204" fmla="*/ 1481138 w 2091789"/>
                <a:gd name="connsiteY204" fmla="*/ 304800 h 2357437"/>
                <a:gd name="connsiteX205" fmla="*/ 1471613 w 2091789"/>
                <a:gd name="connsiteY205" fmla="*/ 276225 h 2357437"/>
                <a:gd name="connsiteX206" fmla="*/ 1462088 w 2091789"/>
                <a:gd name="connsiteY206" fmla="*/ 247650 h 2357437"/>
                <a:gd name="connsiteX207" fmla="*/ 1452563 w 2091789"/>
                <a:gd name="connsiteY207" fmla="*/ 228600 h 2357437"/>
                <a:gd name="connsiteX208" fmla="*/ 1447800 w 2091789"/>
                <a:gd name="connsiteY208" fmla="*/ 214312 h 2357437"/>
                <a:gd name="connsiteX209" fmla="*/ 1438275 w 2091789"/>
                <a:gd name="connsiteY209" fmla="*/ 176212 h 2357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</a:cxnLst>
              <a:rect l="l" t="t" r="r" b="b"/>
              <a:pathLst>
                <a:path w="2091789" h="2357437">
                  <a:moveTo>
                    <a:pt x="1438275" y="176212"/>
                  </a:moveTo>
                  <a:lnTo>
                    <a:pt x="1438275" y="176212"/>
                  </a:lnTo>
                  <a:cubicBezTo>
                    <a:pt x="1419225" y="179387"/>
                    <a:pt x="1400416" y="184818"/>
                    <a:pt x="1381125" y="185737"/>
                  </a:cubicBezTo>
                  <a:cubicBezTo>
                    <a:pt x="1366766" y="186421"/>
                    <a:pt x="1352567" y="182405"/>
                    <a:pt x="1338263" y="180975"/>
                  </a:cubicBezTo>
                  <a:cubicBezTo>
                    <a:pt x="1298407" y="176989"/>
                    <a:pt x="1290974" y="178185"/>
                    <a:pt x="1257300" y="171450"/>
                  </a:cubicBezTo>
                  <a:cubicBezTo>
                    <a:pt x="1250882" y="170166"/>
                    <a:pt x="1244544" y="168485"/>
                    <a:pt x="1238250" y="166687"/>
                  </a:cubicBezTo>
                  <a:cubicBezTo>
                    <a:pt x="1233423" y="165308"/>
                    <a:pt x="1228915" y="162750"/>
                    <a:pt x="1223963" y="161925"/>
                  </a:cubicBezTo>
                  <a:cubicBezTo>
                    <a:pt x="1203330" y="158486"/>
                    <a:pt x="1140601" y="153787"/>
                    <a:pt x="1123950" y="152400"/>
                  </a:cubicBezTo>
                  <a:cubicBezTo>
                    <a:pt x="1114425" y="149225"/>
                    <a:pt x="1104697" y="146604"/>
                    <a:pt x="1095375" y="142875"/>
                  </a:cubicBezTo>
                  <a:cubicBezTo>
                    <a:pt x="1087438" y="139700"/>
                    <a:pt x="1079751" y="135807"/>
                    <a:pt x="1071563" y="133350"/>
                  </a:cubicBezTo>
                  <a:cubicBezTo>
                    <a:pt x="1063810" y="131024"/>
                    <a:pt x="1055688" y="130175"/>
                    <a:pt x="1047750" y="128587"/>
                  </a:cubicBezTo>
                  <a:cubicBezTo>
                    <a:pt x="1042988" y="125412"/>
                    <a:pt x="1038842" y="121018"/>
                    <a:pt x="1033463" y="119062"/>
                  </a:cubicBezTo>
                  <a:cubicBezTo>
                    <a:pt x="1021160" y="114588"/>
                    <a:pt x="995363" y="109537"/>
                    <a:pt x="995363" y="109537"/>
                  </a:cubicBezTo>
                  <a:cubicBezTo>
                    <a:pt x="966407" y="90233"/>
                    <a:pt x="997174" y="108430"/>
                    <a:pt x="962025" y="95250"/>
                  </a:cubicBezTo>
                  <a:cubicBezTo>
                    <a:pt x="943676" y="88369"/>
                    <a:pt x="937354" y="80532"/>
                    <a:pt x="919163" y="71437"/>
                  </a:cubicBezTo>
                  <a:cubicBezTo>
                    <a:pt x="897266" y="60488"/>
                    <a:pt x="897524" y="63214"/>
                    <a:pt x="876300" y="57150"/>
                  </a:cubicBezTo>
                  <a:cubicBezTo>
                    <a:pt x="871473" y="55771"/>
                    <a:pt x="866840" y="53766"/>
                    <a:pt x="862013" y="52387"/>
                  </a:cubicBezTo>
                  <a:cubicBezTo>
                    <a:pt x="855719" y="50589"/>
                    <a:pt x="849257" y="49423"/>
                    <a:pt x="842963" y="47625"/>
                  </a:cubicBezTo>
                  <a:cubicBezTo>
                    <a:pt x="806490" y="37204"/>
                    <a:pt x="851955" y="50034"/>
                    <a:pt x="814388" y="33337"/>
                  </a:cubicBezTo>
                  <a:cubicBezTo>
                    <a:pt x="805213" y="29259"/>
                    <a:pt x="794167" y="29381"/>
                    <a:pt x="785813" y="23812"/>
                  </a:cubicBezTo>
                  <a:cubicBezTo>
                    <a:pt x="781050" y="20637"/>
                    <a:pt x="776645" y="16847"/>
                    <a:pt x="771525" y="14287"/>
                  </a:cubicBezTo>
                  <a:cubicBezTo>
                    <a:pt x="758662" y="7856"/>
                    <a:pt x="741827" y="7687"/>
                    <a:pt x="728663" y="4762"/>
                  </a:cubicBezTo>
                  <a:cubicBezTo>
                    <a:pt x="723762" y="3673"/>
                    <a:pt x="719138" y="1587"/>
                    <a:pt x="714375" y="0"/>
                  </a:cubicBezTo>
                  <a:cubicBezTo>
                    <a:pt x="692150" y="1587"/>
                    <a:pt x="669881" y="2649"/>
                    <a:pt x="647700" y="4762"/>
                  </a:cubicBezTo>
                  <a:cubicBezTo>
                    <a:pt x="636525" y="5826"/>
                    <a:pt x="625511" y="8213"/>
                    <a:pt x="614363" y="9525"/>
                  </a:cubicBezTo>
                  <a:cubicBezTo>
                    <a:pt x="598518" y="11389"/>
                    <a:pt x="582613" y="12700"/>
                    <a:pt x="566738" y="14287"/>
                  </a:cubicBezTo>
                  <a:cubicBezTo>
                    <a:pt x="527119" y="27494"/>
                    <a:pt x="590247" y="7397"/>
                    <a:pt x="519113" y="23812"/>
                  </a:cubicBezTo>
                  <a:cubicBezTo>
                    <a:pt x="519105" y="23814"/>
                    <a:pt x="483397" y="35717"/>
                    <a:pt x="476250" y="38100"/>
                  </a:cubicBezTo>
                  <a:cubicBezTo>
                    <a:pt x="467089" y="41154"/>
                    <a:pt x="457200" y="41275"/>
                    <a:pt x="447675" y="42862"/>
                  </a:cubicBezTo>
                  <a:cubicBezTo>
                    <a:pt x="420221" y="61166"/>
                    <a:pt x="446703" y="45320"/>
                    <a:pt x="419100" y="57150"/>
                  </a:cubicBezTo>
                  <a:cubicBezTo>
                    <a:pt x="412575" y="59947"/>
                    <a:pt x="406642" y="64038"/>
                    <a:pt x="400050" y="66675"/>
                  </a:cubicBezTo>
                  <a:cubicBezTo>
                    <a:pt x="390728" y="70404"/>
                    <a:pt x="379829" y="70631"/>
                    <a:pt x="371475" y="76200"/>
                  </a:cubicBezTo>
                  <a:cubicBezTo>
                    <a:pt x="353011" y="88510"/>
                    <a:pt x="362618" y="83915"/>
                    <a:pt x="342900" y="90487"/>
                  </a:cubicBezTo>
                  <a:cubicBezTo>
                    <a:pt x="338138" y="93662"/>
                    <a:pt x="333732" y="97452"/>
                    <a:pt x="328613" y="100012"/>
                  </a:cubicBezTo>
                  <a:cubicBezTo>
                    <a:pt x="324123" y="102257"/>
                    <a:pt x="318245" y="101639"/>
                    <a:pt x="314325" y="104775"/>
                  </a:cubicBezTo>
                  <a:cubicBezTo>
                    <a:pt x="309856" y="108351"/>
                    <a:pt x="309269" y="115486"/>
                    <a:pt x="304800" y="119062"/>
                  </a:cubicBezTo>
                  <a:cubicBezTo>
                    <a:pt x="300880" y="122198"/>
                    <a:pt x="294901" y="121387"/>
                    <a:pt x="290513" y="123825"/>
                  </a:cubicBezTo>
                  <a:cubicBezTo>
                    <a:pt x="280506" y="129385"/>
                    <a:pt x="271463" y="136525"/>
                    <a:pt x="261938" y="142875"/>
                  </a:cubicBezTo>
                  <a:cubicBezTo>
                    <a:pt x="257175" y="146050"/>
                    <a:pt x="251697" y="148353"/>
                    <a:pt x="247650" y="152400"/>
                  </a:cubicBezTo>
                  <a:lnTo>
                    <a:pt x="200025" y="200025"/>
                  </a:lnTo>
                  <a:cubicBezTo>
                    <a:pt x="195263" y="204787"/>
                    <a:pt x="189873" y="208996"/>
                    <a:pt x="185738" y="214312"/>
                  </a:cubicBezTo>
                  <a:lnTo>
                    <a:pt x="152400" y="257175"/>
                  </a:lnTo>
                  <a:cubicBezTo>
                    <a:pt x="145372" y="266211"/>
                    <a:pt x="138470" y="275511"/>
                    <a:pt x="133350" y="285750"/>
                  </a:cubicBezTo>
                  <a:cubicBezTo>
                    <a:pt x="130175" y="292100"/>
                    <a:pt x="127951" y="299023"/>
                    <a:pt x="123825" y="304800"/>
                  </a:cubicBezTo>
                  <a:cubicBezTo>
                    <a:pt x="119910" y="310280"/>
                    <a:pt x="114300" y="314325"/>
                    <a:pt x="109538" y="319087"/>
                  </a:cubicBezTo>
                  <a:cubicBezTo>
                    <a:pt x="107950" y="323850"/>
                    <a:pt x="107020" y="328885"/>
                    <a:pt x="104775" y="333375"/>
                  </a:cubicBezTo>
                  <a:cubicBezTo>
                    <a:pt x="98145" y="346634"/>
                    <a:pt x="91494" y="351418"/>
                    <a:pt x="80963" y="361950"/>
                  </a:cubicBezTo>
                  <a:cubicBezTo>
                    <a:pt x="75620" y="377978"/>
                    <a:pt x="76090" y="378810"/>
                    <a:pt x="66675" y="395287"/>
                  </a:cubicBezTo>
                  <a:cubicBezTo>
                    <a:pt x="63835" y="400257"/>
                    <a:pt x="59990" y="404605"/>
                    <a:pt x="57150" y="409575"/>
                  </a:cubicBezTo>
                  <a:cubicBezTo>
                    <a:pt x="39096" y="441170"/>
                    <a:pt x="54313" y="416194"/>
                    <a:pt x="42863" y="442912"/>
                  </a:cubicBezTo>
                  <a:cubicBezTo>
                    <a:pt x="40066" y="449438"/>
                    <a:pt x="36513" y="455612"/>
                    <a:pt x="33338" y="461962"/>
                  </a:cubicBezTo>
                  <a:cubicBezTo>
                    <a:pt x="31750" y="469900"/>
                    <a:pt x="31417" y="478196"/>
                    <a:pt x="28575" y="485775"/>
                  </a:cubicBezTo>
                  <a:cubicBezTo>
                    <a:pt x="26565" y="491134"/>
                    <a:pt x="20860" y="494632"/>
                    <a:pt x="19050" y="500062"/>
                  </a:cubicBezTo>
                  <a:cubicBezTo>
                    <a:pt x="15996" y="509223"/>
                    <a:pt x="16630" y="519269"/>
                    <a:pt x="14288" y="528637"/>
                  </a:cubicBezTo>
                  <a:cubicBezTo>
                    <a:pt x="-4583" y="604125"/>
                    <a:pt x="12466" y="511000"/>
                    <a:pt x="0" y="585787"/>
                  </a:cubicBezTo>
                  <a:cubicBezTo>
                    <a:pt x="1588" y="619125"/>
                    <a:pt x="1991" y="652540"/>
                    <a:pt x="4763" y="685800"/>
                  </a:cubicBezTo>
                  <a:cubicBezTo>
                    <a:pt x="5180" y="690803"/>
                    <a:pt x="8396" y="695196"/>
                    <a:pt x="9525" y="700087"/>
                  </a:cubicBezTo>
                  <a:cubicBezTo>
                    <a:pt x="25287" y="768391"/>
                    <a:pt x="12301" y="727467"/>
                    <a:pt x="23813" y="762000"/>
                  </a:cubicBezTo>
                  <a:cubicBezTo>
                    <a:pt x="25400" y="771525"/>
                    <a:pt x="26681" y="781106"/>
                    <a:pt x="28575" y="790575"/>
                  </a:cubicBezTo>
                  <a:cubicBezTo>
                    <a:pt x="29859" y="796993"/>
                    <a:pt x="32262" y="803169"/>
                    <a:pt x="33338" y="809625"/>
                  </a:cubicBezTo>
                  <a:cubicBezTo>
                    <a:pt x="35442" y="822250"/>
                    <a:pt x="35741" y="835145"/>
                    <a:pt x="38100" y="847725"/>
                  </a:cubicBezTo>
                  <a:cubicBezTo>
                    <a:pt x="40572" y="860910"/>
                    <a:pt x="46656" y="884828"/>
                    <a:pt x="52388" y="900112"/>
                  </a:cubicBezTo>
                  <a:cubicBezTo>
                    <a:pt x="55390" y="908117"/>
                    <a:pt x="57761" y="916452"/>
                    <a:pt x="61913" y="923925"/>
                  </a:cubicBezTo>
                  <a:cubicBezTo>
                    <a:pt x="71234" y="940703"/>
                    <a:pt x="92731" y="959506"/>
                    <a:pt x="104775" y="971550"/>
                  </a:cubicBezTo>
                  <a:cubicBezTo>
                    <a:pt x="110388" y="977163"/>
                    <a:pt x="113450" y="984987"/>
                    <a:pt x="119063" y="990600"/>
                  </a:cubicBezTo>
                  <a:cubicBezTo>
                    <a:pt x="123110" y="994647"/>
                    <a:pt x="128496" y="997092"/>
                    <a:pt x="133350" y="1000125"/>
                  </a:cubicBezTo>
                  <a:cubicBezTo>
                    <a:pt x="141200" y="1005031"/>
                    <a:pt x="149313" y="1009506"/>
                    <a:pt x="157163" y="1014412"/>
                  </a:cubicBezTo>
                  <a:cubicBezTo>
                    <a:pt x="162017" y="1017445"/>
                    <a:pt x="166071" y="1021981"/>
                    <a:pt x="171450" y="1023937"/>
                  </a:cubicBezTo>
                  <a:cubicBezTo>
                    <a:pt x="183753" y="1028411"/>
                    <a:pt x="209550" y="1033462"/>
                    <a:pt x="209550" y="1033462"/>
                  </a:cubicBezTo>
                  <a:cubicBezTo>
                    <a:pt x="217488" y="1038225"/>
                    <a:pt x="224581" y="1044823"/>
                    <a:pt x="233363" y="1047750"/>
                  </a:cubicBezTo>
                  <a:cubicBezTo>
                    <a:pt x="244012" y="1051300"/>
                    <a:pt x="255693" y="1050311"/>
                    <a:pt x="266700" y="1052512"/>
                  </a:cubicBezTo>
                  <a:cubicBezTo>
                    <a:pt x="271623" y="1053497"/>
                    <a:pt x="276118" y="1056057"/>
                    <a:pt x="280988" y="1057275"/>
                  </a:cubicBezTo>
                  <a:cubicBezTo>
                    <a:pt x="288841" y="1059238"/>
                    <a:pt x="296863" y="1060450"/>
                    <a:pt x="304800" y="1062037"/>
                  </a:cubicBezTo>
                  <a:lnTo>
                    <a:pt x="476250" y="1057275"/>
                  </a:lnTo>
                  <a:cubicBezTo>
                    <a:pt x="545559" y="1054557"/>
                    <a:pt x="526548" y="1059558"/>
                    <a:pt x="561975" y="1047750"/>
                  </a:cubicBezTo>
                  <a:cubicBezTo>
                    <a:pt x="588963" y="1049337"/>
                    <a:pt x="616944" y="1045085"/>
                    <a:pt x="642938" y="1052512"/>
                  </a:cubicBezTo>
                  <a:cubicBezTo>
                    <a:pt x="652712" y="1055305"/>
                    <a:pt x="654800" y="1069137"/>
                    <a:pt x="661988" y="1076325"/>
                  </a:cubicBezTo>
                  <a:cubicBezTo>
                    <a:pt x="666035" y="1080372"/>
                    <a:pt x="671513" y="1082675"/>
                    <a:pt x="676275" y="1085850"/>
                  </a:cubicBezTo>
                  <a:cubicBezTo>
                    <a:pt x="694442" y="1113100"/>
                    <a:pt x="677849" y="1086085"/>
                    <a:pt x="695325" y="1123950"/>
                  </a:cubicBezTo>
                  <a:cubicBezTo>
                    <a:pt x="701275" y="1136842"/>
                    <a:pt x="708025" y="1149350"/>
                    <a:pt x="714375" y="1162050"/>
                  </a:cubicBezTo>
                  <a:cubicBezTo>
                    <a:pt x="728289" y="1189878"/>
                    <a:pt x="720683" y="1162694"/>
                    <a:pt x="728663" y="1190625"/>
                  </a:cubicBezTo>
                  <a:cubicBezTo>
                    <a:pt x="734874" y="1212362"/>
                    <a:pt x="738269" y="1235457"/>
                    <a:pt x="742950" y="1257300"/>
                  </a:cubicBezTo>
                  <a:cubicBezTo>
                    <a:pt x="744322" y="1263700"/>
                    <a:pt x="745415" y="1270221"/>
                    <a:pt x="747713" y="1276350"/>
                  </a:cubicBezTo>
                  <a:cubicBezTo>
                    <a:pt x="750206" y="1282997"/>
                    <a:pt x="754063" y="1289050"/>
                    <a:pt x="757238" y="1295400"/>
                  </a:cubicBezTo>
                  <a:cubicBezTo>
                    <a:pt x="758825" y="1304925"/>
                    <a:pt x="760872" y="1314385"/>
                    <a:pt x="762000" y="1323975"/>
                  </a:cubicBezTo>
                  <a:cubicBezTo>
                    <a:pt x="767694" y="1372370"/>
                    <a:pt x="763850" y="1366560"/>
                    <a:pt x="771525" y="1404937"/>
                  </a:cubicBezTo>
                  <a:cubicBezTo>
                    <a:pt x="784103" y="1467827"/>
                    <a:pt x="777224" y="1360955"/>
                    <a:pt x="795338" y="1524000"/>
                  </a:cubicBezTo>
                  <a:cubicBezTo>
                    <a:pt x="803611" y="1598461"/>
                    <a:pt x="795344" y="1541490"/>
                    <a:pt x="804863" y="1585912"/>
                  </a:cubicBezTo>
                  <a:cubicBezTo>
                    <a:pt x="808255" y="1601742"/>
                    <a:pt x="814388" y="1633537"/>
                    <a:pt x="814388" y="1633537"/>
                  </a:cubicBezTo>
                  <a:cubicBezTo>
                    <a:pt x="815975" y="1703387"/>
                    <a:pt x="813892" y="1773417"/>
                    <a:pt x="819150" y="1843087"/>
                  </a:cubicBezTo>
                  <a:cubicBezTo>
                    <a:pt x="820283" y="1858105"/>
                    <a:pt x="830484" y="1871182"/>
                    <a:pt x="833438" y="1885950"/>
                  </a:cubicBezTo>
                  <a:cubicBezTo>
                    <a:pt x="856741" y="2002467"/>
                    <a:pt x="830520" y="1881597"/>
                    <a:pt x="852488" y="1962150"/>
                  </a:cubicBezTo>
                  <a:cubicBezTo>
                    <a:pt x="854618" y="1969959"/>
                    <a:pt x="855494" y="1978060"/>
                    <a:pt x="857250" y="1985962"/>
                  </a:cubicBezTo>
                  <a:cubicBezTo>
                    <a:pt x="858670" y="1992352"/>
                    <a:pt x="860425" y="1998662"/>
                    <a:pt x="862013" y="2005012"/>
                  </a:cubicBezTo>
                  <a:cubicBezTo>
                    <a:pt x="863600" y="2017712"/>
                    <a:pt x="864671" y="2030487"/>
                    <a:pt x="866775" y="2043112"/>
                  </a:cubicBezTo>
                  <a:cubicBezTo>
                    <a:pt x="867851" y="2049568"/>
                    <a:pt x="870462" y="2055706"/>
                    <a:pt x="871538" y="2062162"/>
                  </a:cubicBezTo>
                  <a:cubicBezTo>
                    <a:pt x="873642" y="2074787"/>
                    <a:pt x="874490" y="2087592"/>
                    <a:pt x="876300" y="2100262"/>
                  </a:cubicBezTo>
                  <a:cubicBezTo>
                    <a:pt x="877666" y="2109821"/>
                    <a:pt x="879595" y="2119293"/>
                    <a:pt x="881063" y="2128837"/>
                  </a:cubicBezTo>
                  <a:cubicBezTo>
                    <a:pt x="894327" y="2215051"/>
                    <a:pt x="875941" y="2113123"/>
                    <a:pt x="895350" y="2190750"/>
                  </a:cubicBezTo>
                  <a:cubicBezTo>
                    <a:pt x="896938" y="2197100"/>
                    <a:pt x="896866" y="2204117"/>
                    <a:pt x="900113" y="2209800"/>
                  </a:cubicBezTo>
                  <a:cubicBezTo>
                    <a:pt x="910946" y="2228758"/>
                    <a:pt x="913231" y="2221121"/>
                    <a:pt x="928688" y="2228850"/>
                  </a:cubicBezTo>
                  <a:cubicBezTo>
                    <a:pt x="933807" y="2231410"/>
                    <a:pt x="938578" y="2234711"/>
                    <a:pt x="942975" y="2238375"/>
                  </a:cubicBezTo>
                  <a:cubicBezTo>
                    <a:pt x="959764" y="2252366"/>
                    <a:pt x="963035" y="2261320"/>
                    <a:pt x="976313" y="2281237"/>
                  </a:cubicBezTo>
                  <a:cubicBezTo>
                    <a:pt x="980049" y="2286841"/>
                    <a:pt x="985838" y="2290762"/>
                    <a:pt x="990600" y="2295525"/>
                  </a:cubicBezTo>
                  <a:cubicBezTo>
                    <a:pt x="1001521" y="2328285"/>
                    <a:pt x="986583" y="2288494"/>
                    <a:pt x="1009650" y="2328862"/>
                  </a:cubicBezTo>
                  <a:cubicBezTo>
                    <a:pt x="1012141" y="2333221"/>
                    <a:pt x="1011277" y="2339230"/>
                    <a:pt x="1014413" y="2343150"/>
                  </a:cubicBezTo>
                  <a:cubicBezTo>
                    <a:pt x="1022636" y="2353429"/>
                    <a:pt x="1036310" y="2354577"/>
                    <a:pt x="1047750" y="2357437"/>
                  </a:cubicBezTo>
                  <a:cubicBezTo>
                    <a:pt x="1087438" y="2355850"/>
                    <a:pt x="1127188" y="2355408"/>
                    <a:pt x="1166813" y="2352675"/>
                  </a:cubicBezTo>
                  <a:cubicBezTo>
                    <a:pt x="1174349" y="2352155"/>
                    <a:pt x="1192219" y="2345794"/>
                    <a:pt x="1200150" y="2343150"/>
                  </a:cubicBezTo>
                  <a:lnTo>
                    <a:pt x="1228725" y="2324100"/>
                  </a:lnTo>
                  <a:cubicBezTo>
                    <a:pt x="1237079" y="2318531"/>
                    <a:pt x="1247560" y="2317010"/>
                    <a:pt x="1257300" y="2314575"/>
                  </a:cubicBezTo>
                  <a:cubicBezTo>
                    <a:pt x="1313760" y="2300459"/>
                    <a:pt x="1224389" y="2322109"/>
                    <a:pt x="1309688" y="2305050"/>
                  </a:cubicBezTo>
                  <a:cubicBezTo>
                    <a:pt x="1322525" y="2302483"/>
                    <a:pt x="1347788" y="2295525"/>
                    <a:pt x="1347788" y="2295525"/>
                  </a:cubicBezTo>
                  <a:cubicBezTo>
                    <a:pt x="1352550" y="2292350"/>
                    <a:pt x="1358028" y="2290047"/>
                    <a:pt x="1362075" y="2286000"/>
                  </a:cubicBezTo>
                  <a:cubicBezTo>
                    <a:pt x="1366122" y="2281952"/>
                    <a:pt x="1368273" y="2276370"/>
                    <a:pt x="1371600" y="2271712"/>
                  </a:cubicBezTo>
                  <a:cubicBezTo>
                    <a:pt x="1376214" y="2265253"/>
                    <a:pt x="1381274" y="2259121"/>
                    <a:pt x="1385888" y="2252662"/>
                  </a:cubicBezTo>
                  <a:cubicBezTo>
                    <a:pt x="1389215" y="2248005"/>
                    <a:pt x="1391105" y="2242144"/>
                    <a:pt x="1395413" y="2238375"/>
                  </a:cubicBezTo>
                  <a:cubicBezTo>
                    <a:pt x="1404028" y="2230837"/>
                    <a:pt x="1414952" y="2226353"/>
                    <a:pt x="1423988" y="2219325"/>
                  </a:cubicBezTo>
                  <a:cubicBezTo>
                    <a:pt x="1450744" y="2198514"/>
                    <a:pt x="1425237" y="2209382"/>
                    <a:pt x="1452563" y="2200275"/>
                  </a:cubicBezTo>
                  <a:cubicBezTo>
                    <a:pt x="1488144" y="2164694"/>
                    <a:pt x="1454225" y="2192079"/>
                    <a:pt x="1490663" y="2176462"/>
                  </a:cubicBezTo>
                  <a:cubicBezTo>
                    <a:pt x="1498029" y="2173305"/>
                    <a:pt x="1519127" y="2155434"/>
                    <a:pt x="1524000" y="2152650"/>
                  </a:cubicBezTo>
                  <a:cubicBezTo>
                    <a:pt x="1528359" y="2150159"/>
                    <a:pt x="1533525" y="2149475"/>
                    <a:pt x="1538288" y="2147887"/>
                  </a:cubicBezTo>
                  <a:cubicBezTo>
                    <a:pt x="1544638" y="2143125"/>
                    <a:pt x="1550446" y="2137538"/>
                    <a:pt x="1557338" y="2133600"/>
                  </a:cubicBezTo>
                  <a:cubicBezTo>
                    <a:pt x="1568424" y="2127265"/>
                    <a:pt x="1597627" y="2125123"/>
                    <a:pt x="1604963" y="2124075"/>
                  </a:cubicBezTo>
                  <a:cubicBezTo>
                    <a:pt x="1614488" y="2120900"/>
                    <a:pt x="1623548" y="2115549"/>
                    <a:pt x="1633538" y="2114550"/>
                  </a:cubicBezTo>
                  <a:cubicBezTo>
                    <a:pt x="1713714" y="2106532"/>
                    <a:pt x="1653710" y="2111935"/>
                    <a:pt x="1757363" y="2105025"/>
                  </a:cubicBezTo>
                  <a:lnTo>
                    <a:pt x="1824038" y="2100262"/>
                  </a:lnTo>
                  <a:cubicBezTo>
                    <a:pt x="1828800" y="2098675"/>
                    <a:pt x="1834775" y="2099050"/>
                    <a:pt x="1838325" y="2095500"/>
                  </a:cubicBezTo>
                  <a:cubicBezTo>
                    <a:pt x="1845333" y="2088492"/>
                    <a:pt x="1855515" y="2053455"/>
                    <a:pt x="1857375" y="2047875"/>
                  </a:cubicBezTo>
                  <a:cubicBezTo>
                    <a:pt x="1860302" y="2039093"/>
                    <a:pt x="1867167" y="2032154"/>
                    <a:pt x="1871663" y="2024062"/>
                  </a:cubicBezTo>
                  <a:cubicBezTo>
                    <a:pt x="1881472" y="2006407"/>
                    <a:pt x="1880330" y="2007586"/>
                    <a:pt x="1885950" y="1990725"/>
                  </a:cubicBezTo>
                  <a:cubicBezTo>
                    <a:pt x="1887538" y="1974850"/>
                    <a:pt x="1888604" y="1958914"/>
                    <a:pt x="1890713" y="1943100"/>
                  </a:cubicBezTo>
                  <a:cubicBezTo>
                    <a:pt x="1893109" y="1925127"/>
                    <a:pt x="1896462" y="1917228"/>
                    <a:pt x="1900238" y="1900237"/>
                  </a:cubicBezTo>
                  <a:cubicBezTo>
                    <a:pt x="1901886" y="1892822"/>
                    <a:pt x="1906593" y="1865829"/>
                    <a:pt x="1909763" y="1857375"/>
                  </a:cubicBezTo>
                  <a:cubicBezTo>
                    <a:pt x="1912256" y="1850728"/>
                    <a:pt x="1916491" y="1844851"/>
                    <a:pt x="1919288" y="1838325"/>
                  </a:cubicBezTo>
                  <a:cubicBezTo>
                    <a:pt x="1921265" y="1833711"/>
                    <a:pt x="1921805" y="1828527"/>
                    <a:pt x="1924050" y="1824037"/>
                  </a:cubicBezTo>
                  <a:cubicBezTo>
                    <a:pt x="1926610" y="1818918"/>
                    <a:pt x="1931015" y="1814869"/>
                    <a:pt x="1933575" y="1809750"/>
                  </a:cubicBezTo>
                  <a:cubicBezTo>
                    <a:pt x="1935820" y="1805260"/>
                    <a:pt x="1936575" y="1800163"/>
                    <a:pt x="1938338" y="1795462"/>
                  </a:cubicBezTo>
                  <a:cubicBezTo>
                    <a:pt x="1941340" y="1787458"/>
                    <a:pt x="1944040" y="1779296"/>
                    <a:pt x="1947863" y="1771650"/>
                  </a:cubicBezTo>
                  <a:cubicBezTo>
                    <a:pt x="1950423" y="1766530"/>
                    <a:pt x="1954213" y="1762125"/>
                    <a:pt x="1957388" y="1757362"/>
                  </a:cubicBezTo>
                  <a:cubicBezTo>
                    <a:pt x="1968804" y="1723113"/>
                    <a:pt x="1954956" y="1765877"/>
                    <a:pt x="1966913" y="1724025"/>
                  </a:cubicBezTo>
                  <a:cubicBezTo>
                    <a:pt x="1980578" y="1676198"/>
                    <a:pt x="1961548" y="1750240"/>
                    <a:pt x="1976438" y="1690687"/>
                  </a:cubicBezTo>
                  <a:cubicBezTo>
                    <a:pt x="1974850" y="1670050"/>
                    <a:pt x="1974242" y="1649313"/>
                    <a:pt x="1971675" y="1628775"/>
                  </a:cubicBezTo>
                  <a:cubicBezTo>
                    <a:pt x="1971052" y="1623794"/>
                    <a:pt x="1969698" y="1618664"/>
                    <a:pt x="1966913" y="1614487"/>
                  </a:cubicBezTo>
                  <a:cubicBezTo>
                    <a:pt x="1963177" y="1608883"/>
                    <a:pt x="1958229" y="1603936"/>
                    <a:pt x="1952625" y="1600200"/>
                  </a:cubicBezTo>
                  <a:cubicBezTo>
                    <a:pt x="1948448" y="1597415"/>
                    <a:pt x="1943100" y="1597025"/>
                    <a:pt x="1938338" y="1595437"/>
                  </a:cubicBezTo>
                  <a:cubicBezTo>
                    <a:pt x="1931988" y="1590675"/>
                    <a:pt x="1925747" y="1585763"/>
                    <a:pt x="1919288" y="1581150"/>
                  </a:cubicBezTo>
                  <a:cubicBezTo>
                    <a:pt x="1864188" y="1541794"/>
                    <a:pt x="1871879" y="1570651"/>
                    <a:pt x="1743075" y="1566862"/>
                  </a:cubicBezTo>
                  <a:cubicBezTo>
                    <a:pt x="1738313" y="1565275"/>
                    <a:pt x="1732338" y="1565650"/>
                    <a:pt x="1728788" y="1562100"/>
                  </a:cubicBezTo>
                  <a:cubicBezTo>
                    <a:pt x="1725238" y="1558550"/>
                    <a:pt x="1725114" y="1552713"/>
                    <a:pt x="1724025" y="1547812"/>
                  </a:cubicBezTo>
                  <a:cubicBezTo>
                    <a:pt x="1721930" y="1538386"/>
                    <a:pt x="1722038" y="1528486"/>
                    <a:pt x="1719263" y="1519237"/>
                  </a:cubicBezTo>
                  <a:cubicBezTo>
                    <a:pt x="1713221" y="1499096"/>
                    <a:pt x="1710773" y="1500877"/>
                    <a:pt x="1695450" y="1490662"/>
                  </a:cubicBezTo>
                  <a:cubicBezTo>
                    <a:pt x="1684730" y="1458501"/>
                    <a:pt x="1697100" y="1498087"/>
                    <a:pt x="1685925" y="1447800"/>
                  </a:cubicBezTo>
                  <a:cubicBezTo>
                    <a:pt x="1684836" y="1442899"/>
                    <a:pt x="1682750" y="1438275"/>
                    <a:pt x="1681163" y="1433512"/>
                  </a:cubicBezTo>
                  <a:cubicBezTo>
                    <a:pt x="1678500" y="1398901"/>
                    <a:pt x="1671927" y="1367366"/>
                    <a:pt x="1681163" y="1333500"/>
                  </a:cubicBezTo>
                  <a:cubicBezTo>
                    <a:pt x="1682669" y="1327978"/>
                    <a:pt x="1686380" y="1322981"/>
                    <a:pt x="1690688" y="1319212"/>
                  </a:cubicBezTo>
                  <a:cubicBezTo>
                    <a:pt x="1712618" y="1300023"/>
                    <a:pt x="1716808" y="1302926"/>
                    <a:pt x="1738313" y="1290637"/>
                  </a:cubicBezTo>
                  <a:cubicBezTo>
                    <a:pt x="1764162" y="1275866"/>
                    <a:pt x="1740693" y="1285081"/>
                    <a:pt x="1766888" y="1276350"/>
                  </a:cubicBezTo>
                  <a:cubicBezTo>
                    <a:pt x="1771650" y="1271587"/>
                    <a:pt x="1776863" y="1267236"/>
                    <a:pt x="1781175" y="1262062"/>
                  </a:cubicBezTo>
                  <a:cubicBezTo>
                    <a:pt x="1784839" y="1257665"/>
                    <a:pt x="1787373" y="1252432"/>
                    <a:pt x="1790700" y="1247775"/>
                  </a:cubicBezTo>
                  <a:cubicBezTo>
                    <a:pt x="1795314" y="1241316"/>
                    <a:pt x="1800374" y="1235184"/>
                    <a:pt x="1804988" y="1228725"/>
                  </a:cubicBezTo>
                  <a:cubicBezTo>
                    <a:pt x="1808315" y="1224067"/>
                    <a:pt x="1810849" y="1218834"/>
                    <a:pt x="1814513" y="1214437"/>
                  </a:cubicBezTo>
                  <a:cubicBezTo>
                    <a:pt x="1818825" y="1209263"/>
                    <a:pt x="1824665" y="1205466"/>
                    <a:pt x="1828800" y="1200150"/>
                  </a:cubicBezTo>
                  <a:cubicBezTo>
                    <a:pt x="1835828" y="1191114"/>
                    <a:pt x="1841500" y="1181100"/>
                    <a:pt x="1847850" y="1171575"/>
                  </a:cubicBezTo>
                  <a:cubicBezTo>
                    <a:pt x="1852253" y="1164971"/>
                    <a:pt x="1857524" y="1158984"/>
                    <a:pt x="1862138" y="1152525"/>
                  </a:cubicBezTo>
                  <a:cubicBezTo>
                    <a:pt x="1865465" y="1147867"/>
                    <a:pt x="1868488" y="1143000"/>
                    <a:pt x="1871663" y="1138237"/>
                  </a:cubicBezTo>
                  <a:cubicBezTo>
                    <a:pt x="1883433" y="1102927"/>
                    <a:pt x="1876698" y="1118642"/>
                    <a:pt x="1890713" y="1090612"/>
                  </a:cubicBezTo>
                  <a:cubicBezTo>
                    <a:pt x="1892300" y="1084262"/>
                    <a:pt x="1893177" y="1077691"/>
                    <a:pt x="1895475" y="1071562"/>
                  </a:cubicBezTo>
                  <a:cubicBezTo>
                    <a:pt x="1907997" y="1038168"/>
                    <a:pt x="1900709" y="1065856"/>
                    <a:pt x="1914525" y="1038225"/>
                  </a:cubicBezTo>
                  <a:cubicBezTo>
                    <a:pt x="1916770" y="1033735"/>
                    <a:pt x="1917310" y="1028551"/>
                    <a:pt x="1919288" y="1023937"/>
                  </a:cubicBezTo>
                  <a:cubicBezTo>
                    <a:pt x="1922085" y="1017412"/>
                    <a:pt x="1926016" y="1011413"/>
                    <a:pt x="1928813" y="1004887"/>
                  </a:cubicBezTo>
                  <a:cubicBezTo>
                    <a:pt x="1930790" y="1000273"/>
                    <a:pt x="1931046" y="994936"/>
                    <a:pt x="1933575" y="990600"/>
                  </a:cubicBezTo>
                  <a:cubicBezTo>
                    <a:pt x="1942227" y="975767"/>
                    <a:pt x="1952625" y="962025"/>
                    <a:pt x="1962150" y="947737"/>
                  </a:cubicBezTo>
                  <a:cubicBezTo>
                    <a:pt x="1977677" y="924447"/>
                    <a:pt x="1964962" y="933885"/>
                    <a:pt x="1981200" y="914400"/>
                  </a:cubicBezTo>
                  <a:cubicBezTo>
                    <a:pt x="1985512" y="909226"/>
                    <a:pt x="1990007" y="904027"/>
                    <a:pt x="1995488" y="900112"/>
                  </a:cubicBezTo>
                  <a:cubicBezTo>
                    <a:pt x="2017443" y="884430"/>
                    <a:pt x="2010416" y="897425"/>
                    <a:pt x="2028825" y="881062"/>
                  </a:cubicBezTo>
                  <a:cubicBezTo>
                    <a:pt x="2077755" y="837568"/>
                    <a:pt x="2039262" y="864578"/>
                    <a:pt x="2071688" y="842962"/>
                  </a:cubicBezTo>
                  <a:lnTo>
                    <a:pt x="2085975" y="800100"/>
                  </a:lnTo>
                  <a:cubicBezTo>
                    <a:pt x="2099287" y="760165"/>
                    <a:pt x="2095755" y="785517"/>
                    <a:pt x="2009775" y="790575"/>
                  </a:cubicBezTo>
                  <a:cubicBezTo>
                    <a:pt x="2005531" y="791424"/>
                    <a:pt x="1972802" y="797576"/>
                    <a:pt x="1966913" y="800100"/>
                  </a:cubicBezTo>
                  <a:cubicBezTo>
                    <a:pt x="1961652" y="802355"/>
                    <a:pt x="1957886" y="807370"/>
                    <a:pt x="1952625" y="809625"/>
                  </a:cubicBezTo>
                  <a:cubicBezTo>
                    <a:pt x="1937757" y="815997"/>
                    <a:pt x="1900267" y="817785"/>
                    <a:pt x="1890713" y="819150"/>
                  </a:cubicBezTo>
                  <a:cubicBezTo>
                    <a:pt x="1833050" y="827388"/>
                    <a:pt x="1892519" y="819807"/>
                    <a:pt x="1852613" y="828675"/>
                  </a:cubicBezTo>
                  <a:cubicBezTo>
                    <a:pt x="1843187" y="830770"/>
                    <a:pt x="1833563" y="831850"/>
                    <a:pt x="1824038" y="833437"/>
                  </a:cubicBezTo>
                  <a:cubicBezTo>
                    <a:pt x="1817688" y="836612"/>
                    <a:pt x="1812058" y="842319"/>
                    <a:pt x="1804988" y="842962"/>
                  </a:cubicBezTo>
                  <a:cubicBezTo>
                    <a:pt x="1787785" y="844526"/>
                    <a:pt x="1772861" y="838604"/>
                    <a:pt x="1757363" y="833437"/>
                  </a:cubicBezTo>
                  <a:cubicBezTo>
                    <a:pt x="1754188" y="828675"/>
                    <a:pt x="1751205" y="823779"/>
                    <a:pt x="1747838" y="819150"/>
                  </a:cubicBezTo>
                  <a:cubicBezTo>
                    <a:pt x="1738501" y="806311"/>
                    <a:pt x="1728299" y="794102"/>
                    <a:pt x="1719263" y="781050"/>
                  </a:cubicBezTo>
                  <a:cubicBezTo>
                    <a:pt x="1713994" y="773439"/>
                    <a:pt x="1709738" y="765175"/>
                    <a:pt x="1704975" y="757237"/>
                  </a:cubicBezTo>
                  <a:cubicBezTo>
                    <a:pt x="1703388" y="750887"/>
                    <a:pt x="1703460" y="743870"/>
                    <a:pt x="1700213" y="738187"/>
                  </a:cubicBezTo>
                  <a:cubicBezTo>
                    <a:pt x="1696871" y="732339"/>
                    <a:pt x="1690237" y="729074"/>
                    <a:pt x="1685925" y="723900"/>
                  </a:cubicBezTo>
                  <a:cubicBezTo>
                    <a:pt x="1682261" y="719503"/>
                    <a:pt x="1679575" y="714375"/>
                    <a:pt x="1676400" y="709612"/>
                  </a:cubicBezTo>
                  <a:cubicBezTo>
                    <a:pt x="1673190" y="699981"/>
                    <a:pt x="1666255" y="678243"/>
                    <a:pt x="1662113" y="671512"/>
                  </a:cubicBezTo>
                  <a:cubicBezTo>
                    <a:pt x="1648307" y="649077"/>
                    <a:pt x="1626356" y="625625"/>
                    <a:pt x="1609725" y="604837"/>
                  </a:cubicBezTo>
                  <a:cubicBezTo>
                    <a:pt x="1593855" y="585000"/>
                    <a:pt x="1594891" y="584875"/>
                    <a:pt x="1581150" y="561975"/>
                  </a:cubicBezTo>
                  <a:cubicBezTo>
                    <a:pt x="1576306" y="542597"/>
                    <a:pt x="1577537" y="541664"/>
                    <a:pt x="1566863" y="523875"/>
                  </a:cubicBezTo>
                  <a:cubicBezTo>
                    <a:pt x="1560973" y="514059"/>
                    <a:pt x="1552933" y="505539"/>
                    <a:pt x="1547813" y="495300"/>
                  </a:cubicBezTo>
                  <a:cubicBezTo>
                    <a:pt x="1538584" y="476841"/>
                    <a:pt x="1531938" y="457200"/>
                    <a:pt x="1524000" y="438150"/>
                  </a:cubicBezTo>
                  <a:cubicBezTo>
                    <a:pt x="1522069" y="433516"/>
                    <a:pt x="1520617" y="428689"/>
                    <a:pt x="1519238" y="423862"/>
                  </a:cubicBezTo>
                  <a:cubicBezTo>
                    <a:pt x="1517440" y="417568"/>
                    <a:pt x="1517053" y="410828"/>
                    <a:pt x="1514475" y="404812"/>
                  </a:cubicBezTo>
                  <a:cubicBezTo>
                    <a:pt x="1512220" y="399551"/>
                    <a:pt x="1508125" y="395287"/>
                    <a:pt x="1504950" y="390525"/>
                  </a:cubicBezTo>
                  <a:cubicBezTo>
                    <a:pt x="1490064" y="330974"/>
                    <a:pt x="1509089" y="405013"/>
                    <a:pt x="1495425" y="357187"/>
                  </a:cubicBezTo>
                  <a:cubicBezTo>
                    <a:pt x="1493627" y="350893"/>
                    <a:pt x="1492461" y="344431"/>
                    <a:pt x="1490663" y="338137"/>
                  </a:cubicBezTo>
                  <a:cubicBezTo>
                    <a:pt x="1489284" y="333310"/>
                    <a:pt x="1487279" y="328677"/>
                    <a:pt x="1485900" y="323850"/>
                  </a:cubicBezTo>
                  <a:cubicBezTo>
                    <a:pt x="1484102" y="317556"/>
                    <a:pt x="1483019" y="311069"/>
                    <a:pt x="1481138" y="304800"/>
                  </a:cubicBezTo>
                  <a:cubicBezTo>
                    <a:pt x="1478253" y="295183"/>
                    <a:pt x="1474788" y="285750"/>
                    <a:pt x="1471613" y="276225"/>
                  </a:cubicBezTo>
                  <a:lnTo>
                    <a:pt x="1462088" y="247650"/>
                  </a:lnTo>
                  <a:cubicBezTo>
                    <a:pt x="1459843" y="240915"/>
                    <a:pt x="1455360" y="235125"/>
                    <a:pt x="1452563" y="228600"/>
                  </a:cubicBezTo>
                  <a:cubicBezTo>
                    <a:pt x="1450585" y="223986"/>
                    <a:pt x="1450238" y="218701"/>
                    <a:pt x="1447800" y="214312"/>
                  </a:cubicBezTo>
                  <a:cubicBezTo>
                    <a:pt x="1442241" y="204305"/>
                    <a:pt x="1439863" y="182562"/>
                    <a:pt x="1438275" y="176212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Freeform 15">
              <a:hlinkClick r:id="rId8" action="ppaction://hlinksldjump"/>
            </p:cNvPr>
            <p:cNvSpPr/>
            <p:nvPr/>
          </p:nvSpPr>
          <p:spPr>
            <a:xfrm>
              <a:off x="3742262" y="1289050"/>
              <a:ext cx="1968500" cy="1419327"/>
            </a:xfrm>
            <a:custGeom>
              <a:avLst/>
              <a:gdLst>
                <a:gd name="connsiteX0" fmla="*/ 1962150 w 1968500"/>
                <a:gd name="connsiteY0" fmla="*/ 361950 h 1419327"/>
                <a:gd name="connsiteX1" fmla="*/ 1962150 w 1968500"/>
                <a:gd name="connsiteY1" fmla="*/ 361950 h 1419327"/>
                <a:gd name="connsiteX2" fmla="*/ 1946275 w 1968500"/>
                <a:gd name="connsiteY2" fmla="*/ 384175 h 1419327"/>
                <a:gd name="connsiteX3" fmla="*/ 1936750 w 1968500"/>
                <a:gd name="connsiteY3" fmla="*/ 387350 h 1419327"/>
                <a:gd name="connsiteX4" fmla="*/ 1917700 w 1968500"/>
                <a:gd name="connsiteY4" fmla="*/ 400050 h 1419327"/>
                <a:gd name="connsiteX5" fmla="*/ 1889125 w 1968500"/>
                <a:gd name="connsiteY5" fmla="*/ 422275 h 1419327"/>
                <a:gd name="connsiteX6" fmla="*/ 1870075 w 1968500"/>
                <a:gd name="connsiteY6" fmla="*/ 434975 h 1419327"/>
                <a:gd name="connsiteX7" fmla="*/ 1860550 w 1968500"/>
                <a:gd name="connsiteY7" fmla="*/ 454025 h 1419327"/>
                <a:gd name="connsiteX8" fmla="*/ 1857375 w 1968500"/>
                <a:gd name="connsiteY8" fmla="*/ 463550 h 1419327"/>
                <a:gd name="connsiteX9" fmla="*/ 1847850 w 1968500"/>
                <a:gd name="connsiteY9" fmla="*/ 482600 h 1419327"/>
                <a:gd name="connsiteX10" fmla="*/ 1857375 w 1968500"/>
                <a:gd name="connsiteY10" fmla="*/ 523875 h 1419327"/>
                <a:gd name="connsiteX11" fmla="*/ 1863725 w 1968500"/>
                <a:gd name="connsiteY11" fmla="*/ 533400 h 1419327"/>
                <a:gd name="connsiteX12" fmla="*/ 1873250 w 1968500"/>
                <a:gd name="connsiteY12" fmla="*/ 568325 h 1419327"/>
                <a:gd name="connsiteX13" fmla="*/ 1882775 w 1968500"/>
                <a:gd name="connsiteY13" fmla="*/ 574675 h 1419327"/>
                <a:gd name="connsiteX14" fmla="*/ 1895475 w 1968500"/>
                <a:gd name="connsiteY14" fmla="*/ 603250 h 1419327"/>
                <a:gd name="connsiteX15" fmla="*/ 1898650 w 1968500"/>
                <a:gd name="connsiteY15" fmla="*/ 615950 h 1419327"/>
                <a:gd name="connsiteX16" fmla="*/ 1901825 w 1968500"/>
                <a:gd name="connsiteY16" fmla="*/ 641350 h 1419327"/>
                <a:gd name="connsiteX17" fmla="*/ 1911350 w 1968500"/>
                <a:gd name="connsiteY17" fmla="*/ 660400 h 1419327"/>
                <a:gd name="connsiteX18" fmla="*/ 1914525 w 1968500"/>
                <a:gd name="connsiteY18" fmla="*/ 673100 h 1419327"/>
                <a:gd name="connsiteX19" fmla="*/ 1914525 w 1968500"/>
                <a:gd name="connsiteY19" fmla="*/ 850900 h 1419327"/>
                <a:gd name="connsiteX20" fmla="*/ 1901825 w 1968500"/>
                <a:gd name="connsiteY20" fmla="*/ 873125 h 1419327"/>
                <a:gd name="connsiteX21" fmla="*/ 1882775 w 1968500"/>
                <a:gd name="connsiteY21" fmla="*/ 879475 h 1419327"/>
                <a:gd name="connsiteX22" fmla="*/ 1860550 w 1968500"/>
                <a:gd name="connsiteY22" fmla="*/ 885825 h 1419327"/>
                <a:gd name="connsiteX23" fmla="*/ 1825625 w 1968500"/>
                <a:gd name="connsiteY23" fmla="*/ 882650 h 1419327"/>
                <a:gd name="connsiteX24" fmla="*/ 1816100 w 1968500"/>
                <a:gd name="connsiteY24" fmla="*/ 879475 h 1419327"/>
                <a:gd name="connsiteX25" fmla="*/ 1762125 w 1968500"/>
                <a:gd name="connsiteY25" fmla="*/ 882650 h 1419327"/>
                <a:gd name="connsiteX26" fmla="*/ 1743075 w 1968500"/>
                <a:gd name="connsiteY26" fmla="*/ 889000 h 1419327"/>
                <a:gd name="connsiteX27" fmla="*/ 1730375 w 1968500"/>
                <a:gd name="connsiteY27" fmla="*/ 895350 h 1419327"/>
                <a:gd name="connsiteX28" fmla="*/ 1711325 w 1968500"/>
                <a:gd name="connsiteY28" fmla="*/ 901700 h 1419327"/>
                <a:gd name="connsiteX29" fmla="*/ 1701800 w 1968500"/>
                <a:gd name="connsiteY29" fmla="*/ 908050 h 1419327"/>
                <a:gd name="connsiteX30" fmla="*/ 1695450 w 1968500"/>
                <a:gd name="connsiteY30" fmla="*/ 927100 h 1419327"/>
                <a:gd name="connsiteX31" fmla="*/ 1698625 w 1968500"/>
                <a:gd name="connsiteY31" fmla="*/ 936625 h 1419327"/>
                <a:gd name="connsiteX32" fmla="*/ 1714500 w 1968500"/>
                <a:gd name="connsiteY32" fmla="*/ 955675 h 1419327"/>
                <a:gd name="connsiteX33" fmla="*/ 1724025 w 1968500"/>
                <a:gd name="connsiteY33" fmla="*/ 958850 h 1419327"/>
                <a:gd name="connsiteX34" fmla="*/ 1743075 w 1968500"/>
                <a:gd name="connsiteY34" fmla="*/ 971550 h 1419327"/>
                <a:gd name="connsiteX35" fmla="*/ 1752600 w 1968500"/>
                <a:gd name="connsiteY35" fmla="*/ 990600 h 1419327"/>
                <a:gd name="connsiteX36" fmla="*/ 1755775 w 1968500"/>
                <a:gd name="connsiteY36" fmla="*/ 1006475 h 1419327"/>
                <a:gd name="connsiteX37" fmla="*/ 1762125 w 1968500"/>
                <a:gd name="connsiteY37" fmla="*/ 1050925 h 1419327"/>
                <a:gd name="connsiteX38" fmla="*/ 1758950 w 1968500"/>
                <a:gd name="connsiteY38" fmla="*/ 1095375 h 1419327"/>
                <a:gd name="connsiteX39" fmla="*/ 1755775 w 1968500"/>
                <a:gd name="connsiteY39" fmla="*/ 1104900 h 1419327"/>
                <a:gd name="connsiteX40" fmla="*/ 1746250 w 1968500"/>
                <a:gd name="connsiteY40" fmla="*/ 1158875 h 1419327"/>
                <a:gd name="connsiteX41" fmla="*/ 1743075 w 1968500"/>
                <a:gd name="connsiteY41" fmla="*/ 1168400 h 1419327"/>
                <a:gd name="connsiteX42" fmla="*/ 1730375 w 1968500"/>
                <a:gd name="connsiteY42" fmla="*/ 1174750 h 1419327"/>
                <a:gd name="connsiteX43" fmla="*/ 1682750 w 1968500"/>
                <a:gd name="connsiteY43" fmla="*/ 1168400 h 1419327"/>
                <a:gd name="connsiteX44" fmla="*/ 1673225 w 1968500"/>
                <a:gd name="connsiteY44" fmla="*/ 1162050 h 1419327"/>
                <a:gd name="connsiteX45" fmla="*/ 1660525 w 1968500"/>
                <a:gd name="connsiteY45" fmla="*/ 1152525 h 1419327"/>
                <a:gd name="connsiteX46" fmla="*/ 1625600 w 1968500"/>
                <a:gd name="connsiteY46" fmla="*/ 1130300 h 1419327"/>
                <a:gd name="connsiteX47" fmla="*/ 1609725 w 1968500"/>
                <a:gd name="connsiteY47" fmla="*/ 1127125 h 1419327"/>
                <a:gd name="connsiteX48" fmla="*/ 1520825 w 1968500"/>
                <a:gd name="connsiteY48" fmla="*/ 1117600 h 1419327"/>
                <a:gd name="connsiteX49" fmla="*/ 1368425 w 1968500"/>
                <a:gd name="connsiteY49" fmla="*/ 1123950 h 1419327"/>
                <a:gd name="connsiteX50" fmla="*/ 1336675 w 1968500"/>
                <a:gd name="connsiteY50" fmla="*/ 1133475 h 1419327"/>
                <a:gd name="connsiteX51" fmla="*/ 1320800 w 1968500"/>
                <a:gd name="connsiteY51" fmla="*/ 1139825 h 1419327"/>
                <a:gd name="connsiteX52" fmla="*/ 1301750 w 1968500"/>
                <a:gd name="connsiteY52" fmla="*/ 1143000 h 1419327"/>
                <a:gd name="connsiteX53" fmla="*/ 1292225 w 1968500"/>
                <a:gd name="connsiteY53" fmla="*/ 1146175 h 1419327"/>
                <a:gd name="connsiteX54" fmla="*/ 1257300 w 1968500"/>
                <a:gd name="connsiteY54" fmla="*/ 1152525 h 1419327"/>
                <a:gd name="connsiteX55" fmla="*/ 1238250 w 1968500"/>
                <a:gd name="connsiteY55" fmla="*/ 1158875 h 1419327"/>
                <a:gd name="connsiteX56" fmla="*/ 1219200 w 1968500"/>
                <a:gd name="connsiteY56" fmla="*/ 1171575 h 1419327"/>
                <a:gd name="connsiteX57" fmla="*/ 1212850 w 1968500"/>
                <a:gd name="connsiteY57" fmla="*/ 1181100 h 1419327"/>
                <a:gd name="connsiteX58" fmla="*/ 1193800 w 1968500"/>
                <a:gd name="connsiteY58" fmla="*/ 1193800 h 1419327"/>
                <a:gd name="connsiteX59" fmla="*/ 1165225 w 1968500"/>
                <a:gd name="connsiteY59" fmla="*/ 1206500 h 1419327"/>
                <a:gd name="connsiteX60" fmla="*/ 1130300 w 1968500"/>
                <a:gd name="connsiteY60" fmla="*/ 1209675 h 1419327"/>
                <a:gd name="connsiteX61" fmla="*/ 1120775 w 1968500"/>
                <a:gd name="connsiteY61" fmla="*/ 1212850 h 1419327"/>
                <a:gd name="connsiteX62" fmla="*/ 1111250 w 1968500"/>
                <a:gd name="connsiteY62" fmla="*/ 1250950 h 1419327"/>
                <a:gd name="connsiteX63" fmla="*/ 1123950 w 1968500"/>
                <a:gd name="connsiteY63" fmla="*/ 1282700 h 1419327"/>
                <a:gd name="connsiteX64" fmla="*/ 1133475 w 1968500"/>
                <a:gd name="connsiteY64" fmla="*/ 1285875 h 1419327"/>
                <a:gd name="connsiteX65" fmla="*/ 1149350 w 1968500"/>
                <a:gd name="connsiteY65" fmla="*/ 1301750 h 1419327"/>
                <a:gd name="connsiteX66" fmla="*/ 1162050 w 1968500"/>
                <a:gd name="connsiteY66" fmla="*/ 1311275 h 1419327"/>
                <a:gd name="connsiteX67" fmla="*/ 1174750 w 1968500"/>
                <a:gd name="connsiteY67" fmla="*/ 1336675 h 1419327"/>
                <a:gd name="connsiteX68" fmla="*/ 1187450 w 1968500"/>
                <a:gd name="connsiteY68" fmla="*/ 1362075 h 1419327"/>
                <a:gd name="connsiteX69" fmla="*/ 1193800 w 1968500"/>
                <a:gd name="connsiteY69" fmla="*/ 1371600 h 1419327"/>
                <a:gd name="connsiteX70" fmla="*/ 1203325 w 1968500"/>
                <a:gd name="connsiteY70" fmla="*/ 1400175 h 1419327"/>
                <a:gd name="connsiteX71" fmla="*/ 1206500 w 1968500"/>
                <a:gd name="connsiteY71" fmla="*/ 1409700 h 1419327"/>
                <a:gd name="connsiteX72" fmla="*/ 1196975 w 1968500"/>
                <a:gd name="connsiteY72" fmla="*/ 1412875 h 1419327"/>
                <a:gd name="connsiteX73" fmla="*/ 1187450 w 1968500"/>
                <a:gd name="connsiteY73" fmla="*/ 1419225 h 1419327"/>
                <a:gd name="connsiteX74" fmla="*/ 1171575 w 1968500"/>
                <a:gd name="connsiteY74" fmla="*/ 1416050 h 1419327"/>
                <a:gd name="connsiteX75" fmla="*/ 1158875 w 1968500"/>
                <a:gd name="connsiteY75" fmla="*/ 1406525 h 1419327"/>
                <a:gd name="connsiteX76" fmla="*/ 1146175 w 1968500"/>
                <a:gd name="connsiteY76" fmla="*/ 1403350 h 1419327"/>
                <a:gd name="connsiteX77" fmla="*/ 1136650 w 1968500"/>
                <a:gd name="connsiteY77" fmla="*/ 1400175 h 1419327"/>
                <a:gd name="connsiteX78" fmla="*/ 1123950 w 1968500"/>
                <a:gd name="connsiteY78" fmla="*/ 1390650 h 1419327"/>
                <a:gd name="connsiteX79" fmla="*/ 1111250 w 1968500"/>
                <a:gd name="connsiteY79" fmla="*/ 1384300 h 1419327"/>
                <a:gd name="connsiteX80" fmla="*/ 1085850 w 1968500"/>
                <a:gd name="connsiteY80" fmla="*/ 1362075 h 1419327"/>
                <a:gd name="connsiteX81" fmla="*/ 1076325 w 1968500"/>
                <a:gd name="connsiteY81" fmla="*/ 1355725 h 1419327"/>
                <a:gd name="connsiteX82" fmla="*/ 1054100 w 1968500"/>
                <a:gd name="connsiteY82" fmla="*/ 1320800 h 1419327"/>
                <a:gd name="connsiteX83" fmla="*/ 1050925 w 1968500"/>
                <a:gd name="connsiteY83" fmla="*/ 1308100 h 1419327"/>
                <a:gd name="connsiteX84" fmla="*/ 1038225 w 1968500"/>
                <a:gd name="connsiteY84" fmla="*/ 1289050 h 1419327"/>
                <a:gd name="connsiteX85" fmla="*/ 1031875 w 1968500"/>
                <a:gd name="connsiteY85" fmla="*/ 1276350 h 1419327"/>
                <a:gd name="connsiteX86" fmla="*/ 1028700 w 1968500"/>
                <a:gd name="connsiteY86" fmla="*/ 1263650 h 1419327"/>
                <a:gd name="connsiteX87" fmla="*/ 1009650 w 1968500"/>
                <a:gd name="connsiteY87" fmla="*/ 1254125 h 1419327"/>
                <a:gd name="connsiteX88" fmla="*/ 984250 w 1968500"/>
                <a:gd name="connsiteY88" fmla="*/ 1257300 h 1419327"/>
                <a:gd name="connsiteX89" fmla="*/ 974725 w 1968500"/>
                <a:gd name="connsiteY89" fmla="*/ 1260475 h 1419327"/>
                <a:gd name="connsiteX90" fmla="*/ 949325 w 1968500"/>
                <a:gd name="connsiteY90" fmla="*/ 1292225 h 1419327"/>
                <a:gd name="connsiteX91" fmla="*/ 942975 w 1968500"/>
                <a:gd name="connsiteY91" fmla="*/ 1301750 h 1419327"/>
                <a:gd name="connsiteX92" fmla="*/ 939800 w 1968500"/>
                <a:gd name="connsiteY92" fmla="*/ 1311275 h 1419327"/>
                <a:gd name="connsiteX93" fmla="*/ 933450 w 1968500"/>
                <a:gd name="connsiteY93" fmla="*/ 1320800 h 1419327"/>
                <a:gd name="connsiteX94" fmla="*/ 927100 w 1968500"/>
                <a:gd name="connsiteY94" fmla="*/ 1333500 h 1419327"/>
                <a:gd name="connsiteX95" fmla="*/ 908050 w 1968500"/>
                <a:gd name="connsiteY95" fmla="*/ 1343025 h 1419327"/>
                <a:gd name="connsiteX96" fmla="*/ 860425 w 1968500"/>
                <a:gd name="connsiteY96" fmla="*/ 1336675 h 1419327"/>
                <a:gd name="connsiteX97" fmla="*/ 831850 w 1968500"/>
                <a:gd name="connsiteY97" fmla="*/ 1320800 h 1419327"/>
                <a:gd name="connsiteX98" fmla="*/ 825500 w 1968500"/>
                <a:gd name="connsiteY98" fmla="*/ 1311275 h 1419327"/>
                <a:gd name="connsiteX99" fmla="*/ 825500 w 1968500"/>
                <a:gd name="connsiteY99" fmla="*/ 1282700 h 1419327"/>
                <a:gd name="connsiteX100" fmla="*/ 844550 w 1968500"/>
                <a:gd name="connsiteY100" fmla="*/ 1276350 h 1419327"/>
                <a:gd name="connsiteX101" fmla="*/ 869950 w 1968500"/>
                <a:gd name="connsiteY101" fmla="*/ 1279525 h 1419327"/>
                <a:gd name="connsiteX102" fmla="*/ 879475 w 1968500"/>
                <a:gd name="connsiteY102" fmla="*/ 1276350 h 1419327"/>
                <a:gd name="connsiteX103" fmla="*/ 866775 w 1968500"/>
                <a:gd name="connsiteY103" fmla="*/ 1257300 h 1419327"/>
                <a:gd name="connsiteX104" fmla="*/ 854075 w 1968500"/>
                <a:gd name="connsiteY104" fmla="*/ 1250950 h 1419327"/>
                <a:gd name="connsiteX105" fmla="*/ 844550 w 1968500"/>
                <a:gd name="connsiteY105" fmla="*/ 1244600 h 1419327"/>
                <a:gd name="connsiteX106" fmla="*/ 831850 w 1968500"/>
                <a:gd name="connsiteY106" fmla="*/ 1235075 h 1419327"/>
                <a:gd name="connsiteX107" fmla="*/ 825500 w 1968500"/>
                <a:gd name="connsiteY107" fmla="*/ 1225550 h 1419327"/>
                <a:gd name="connsiteX108" fmla="*/ 815975 w 1968500"/>
                <a:gd name="connsiteY108" fmla="*/ 1222375 h 1419327"/>
                <a:gd name="connsiteX109" fmla="*/ 806450 w 1968500"/>
                <a:gd name="connsiteY109" fmla="*/ 1216025 h 1419327"/>
                <a:gd name="connsiteX110" fmla="*/ 793750 w 1968500"/>
                <a:gd name="connsiteY110" fmla="*/ 1203325 h 1419327"/>
                <a:gd name="connsiteX111" fmla="*/ 765175 w 1968500"/>
                <a:gd name="connsiteY111" fmla="*/ 1216025 h 1419327"/>
                <a:gd name="connsiteX112" fmla="*/ 755650 w 1968500"/>
                <a:gd name="connsiteY112" fmla="*/ 1235075 h 1419327"/>
                <a:gd name="connsiteX113" fmla="*/ 752475 w 1968500"/>
                <a:gd name="connsiteY113" fmla="*/ 1247775 h 1419327"/>
                <a:gd name="connsiteX114" fmla="*/ 733425 w 1968500"/>
                <a:gd name="connsiteY114" fmla="*/ 1257300 h 1419327"/>
                <a:gd name="connsiteX115" fmla="*/ 727075 w 1968500"/>
                <a:gd name="connsiteY115" fmla="*/ 1266825 h 1419327"/>
                <a:gd name="connsiteX116" fmla="*/ 708025 w 1968500"/>
                <a:gd name="connsiteY116" fmla="*/ 1273175 h 1419327"/>
                <a:gd name="connsiteX117" fmla="*/ 676275 w 1968500"/>
                <a:gd name="connsiteY117" fmla="*/ 1260475 h 1419327"/>
                <a:gd name="connsiteX118" fmla="*/ 673100 w 1968500"/>
                <a:gd name="connsiteY118" fmla="*/ 1250950 h 1419327"/>
                <a:gd name="connsiteX119" fmla="*/ 676275 w 1968500"/>
                <a:gd name="connsiteY119" fmla="*/ 1238250 h 1419327"/>
                <a:gd name="connsiteX120" fmla="*/ 685800 w 1968500"/>
                <a:gd name="connsiteY120" fmla="*/ 1216025 h 1419327"/>
                <a:gd name="connsiteX121" fmla="*/ 682625 w 1968500"/>
                <a:gd name="connsiteY121" fmla="*/ 1206500 h 1419327"/>
                <a:gd name="connsiteX122" fmla="*/ 676275 w 1968500"/>
                <a:gd name="connsiteY122" fmla="*/ 1196975 h 1419327"/>
                <a:gd name="connsiteX123" fmla="*/ 660400 w 1968500"/>
                <a:gd name="connsiteY123" fmla="*/ 1165225 h 1419327"/>
                <a:gd name="connsiteX124" fmla="*/ 647700 w 1968500"/>
                <a:gd name="connsiteY124" fmla="*/ 1162050 h 1419327"/>
                <a:gd name="connsiteX125" fmla="*/ 628650 w 1968500"/>
                <a:gd name="connsiteY125" fmla="*/ 1155700 h 1419327"/>
                <a:gd name="connsiteX126" fmla="*/ 619125 w 1968500"/>
                <a:gd name="connsiteY126" fmla="*/ 1152525 h 1419327"/>
                <a:gd name="connsiteX127" fmla="*/ 609600 w 1968500"/>
                <a:gd name="connsiteY127" fmla="*/ 1165225 h 1419327"/>
                <a:gd name="connsiteX128" fmla="*/ 606425 w 1968500"/>
                <a:gd name="connsiteY128" fmla="*/ 1174750 h 1419327"/>
                <a:gd name="connsiteX129" fmla="*/ 600075 w 1968500"/>
                <a:gd name="connsiteY129" fmla="*/ 1187450 h 1419327"/>
                <a:gd name="connsiteX130" fmla="*/ 600075 w 1968500"/>
                <a:gd name="connsiteY130" fmla="*/ 1219200 h 1419327"/>
                <a:gd name="connsiteX131" fmla="*/ 609600 w 1968500"/>
                <a:gd name="connsiteY131" fmla="*/ 1228725 h 1419327"/>
                <a:gd name="connsiteX132" fmla="*/ 619125 w 1968500"/>
                <a:gd name="connsiteY132" fmla="*/ 1231900 h 1419327"/>
                <a:gd name="connsiteX133" fmla="*/ 625475 w 1968500"/>
                <a:gd name="connsiteY133" fmla="*/ 1241425 h 1419327"/>
                <a:gd name="connsiteX134" fmla="*/ 628650 w 1968500"/>
                <a:gd name="connsiteY134" fmla="*/ 1260475 h 1419327"/>
                <a:gd name="connsiteX135" fmla="*/ 612775 w 1968500"/>
                <a:gd name="connsiteY135" fmla="*/ 1289050 h 1419327"/>
                <a:gd name="connsiteX136" fmla="*/ 596900 w 1968500"/>
                <a:gd name="connsiteY136" fmla="*/ 1292225 h 1419327"/>
                <a:gd name="connsiteX137" fmla="*/ 523875 w 1968500"/>
                <a:gd name="connsiteY137" fmla="*/ 1295400 h 1419327"/>
                <a:gd name="connsiteX138" fmla="*/ 476250 w 1968500"/>
                <a:gd name="connsiteY138" fmla="*/ 1298575 h 1419327"/>
                <a:gd name="connsiteX139" fmla="*/ 460375 w 1968500"/>
                <a:gd name="connsiteY139" fmla="*/ 1311275 h 1419327"/>
                <a:gd name="connsiteX140" fmla="*/ 447675 w 1968500"/>
                <a:gd name="connsiteY140" fmla="*/ 1317625 h 1419327"/>
                <a:gd name="connsiteX141" fmla="*/ 425450 w 1968500"/>
                <a:gd name="connsiteY141" fmla="*/ 1330325 h 1419327"/>
                <a:gd name="connsiteX142" fmla="*/ 396875 w 1968500"/>
                <a:gd name="connsiteY142" fmla="*/ 1343025 h 1419327"/>
                <a:gd name="connsiteX143" fmla="*/ 387350 w 1968500"/>
                <a:gd name="connsiteY143" fmla="*/ 1346200 h 1419327"/>
                <a:gd name="connsiteX144" fmla="*/ 368300 w 1968500"/>
                <a:gd name="connsiteY144" fmla="*/ 1362075 h 1419327"/>
                <a:gd name="connsiteX145" fmla="*/ 349250 w 1968500"/>
                <a:gd name="connsiteY145" fmla="*/ 1368425 h 1419327"/>
                <a:gd name="connsiteX146" fmla="*/ 339725 w 1968500"/>
                <a:gd name="connsiteY146" fmla="*/ 1374775 h 1419327"/>
                <a:gd name="connsiteX147" fmla="*/ 317500 w 1968500"/>
                <a:gd name="connsiteY147" fmla="*/ 1377950 h 1419327"/>
                <a:gd name="connsiteX148" fmla="*/ 273050 w 1968500"/>
                <a:gd name="connsiteY148" fmla="*/ 1368425 h 1419327"/>
                <a:gd name="connsiteX149" fmla="*/ 250825 w 1968500"/>
                <a:gd name="connsiteY149" fmla="*/ 1343025 h 1419327"/>
                <a:gd name="connsiteX150" fmla="*/ 215900 w 1968500"/>
                <a:gd name="connsiteY150" fmla="*/ 1333500 h 1419327"/>
                <a:gd name="connsiteX151" fmla="*/ 206375 w 1968500"/>
                <a:gd name="connsiteY151" fmla="*/ 1327150 h 1419327"/>
                <a:gd name="connsiteX152" fmla="*/ 209550 w 1968500"/>
                <a:gd name="connsiteY152" fmla="*/ 1304925 h 1419327"/>
                <a:gd name="connsiteX153" fmla="*/ 222250 w 1968500"/>
                <a:gd name="connsiteY153" fmla="*/ 1276350 h 1419327"/>
                <a:gd name="connsiteX154" fmla="*/ 225425 w 1968500"/>
                <a:gd name="connsiteY154" fmla="*/ 1257300 h 1419327"/>
                <a:gd name="connsiteX155" fmla="*/ 263525 w 1968500"/>
                <a:gd name="connsiteY155" fmla="*/ 1216025 h 1419327"/>
                <a:gd name="connsiteX156" fmla="*/ 273050 w 1968500"/>
                <a:gd name="connsiteY156" fmla="*/ 1203325 h 1419327"/>
                <a:gd name="connsiteX157" fmla="*/ 276225 w 1968500"/>
                <a:gd name="connsiteY157" fmla="*/ 1193800 h 1419327"/>
                <a:gd name="connsiteX158" fmla="*/ 257175 w 1968500"/>
                <a:gd name="connsiteY158" fmla="*/ 1181100 h 1419327"/>
                <a:gd name="connsiteX159" fmla="*/ 250825 w 1968500"/>
                <a:gd name="connsiteY159" fmla="*/ 1171575 h 1419327"/>
                <a:gd name="connsiteX160" fmla="*/ 244475 w 1968500"/>
                <a:gd name="connsiteY160" fmla="*/ 1149350 h 1419327"/>
                <a:gd name="connsiteX161" fmla="*/ 247650 w 1968500"/>
                <a:gd name="connsiteY161" fmla="*/ 1139825 h 1419327"/>
                <a:gd name="connsiteX162" fmla="*/ 260350 w 1968500"/>
                <a:gd name="connsiteY162" fmla="*/ 1136650 h 1419327"/>
                <a:gd name="connsiteX163" fmla="*/ 269875 w 1968500"/>
                <a:gd name="connsiteY163" fmla="*/ 1133475 h 1419327"/>
                <a:gd name="connsiteX164" fmla="*/ 282575 w 1968500"/>
                <a:gd name="connsiteY164" fmla="*/ 1130300 h 1419327"/>
                <a:gd name="connsiteX165" fmla="*/ 292100 w 1968500"/>
                <a:gd name="connsiteY165" fmla="*/ 1127125 h 1419327"/>
                <a:gd name="connsiteX166" fmla="*/ 314325 w 1968500"/>
                <a:gd name="connsiteY166" fmla="*/ 1123950 h 1419327"/>
                <a:gd name="connsiteX167" fmla="*/ 403225 w 1968500"/>
                <a:gd name="connsiteY167" fmla="*/ 1120775 h 1419327"/>
                <a:gd name="connsiteX168" fmla="*/ 422275 w 1968500"/>
                <a:gd name="connsiteY168" fmla="*/ 1117600 h 1419327"/>
                <a:gd name="connsiteX169" fmla="*/ 431800 w 1968500"/>
                <a:gd name="connsiteY169" fmla="*/ 1114425 h 1419327"/>
                <a:gd name="connsiteX170" fmla="*/ 438150 w 1968500"/>
                <a:gd name="connsiteY170" fmla="*/ 1101725 h 1419327"/>
                <a:gd name="connsiteX171" fmla="*/ 431800 w 1968500"/>
                <a:gd name="connsiteY171" fmla="*/ 1079500 h 1419327"/>
                <a:gd name="connsiteX172" fmla="*/ 425450 w 1968500"/>
                <a:gd name="connsiteY172" fmla="*/ 1044575 h 1419327"/>
                <a:gd name="connsiteX173" fmla="*/ 384175 w 1968500"/>
                <a:gd name="connsiteY173" fmla="*/ 1003300 h 1419327"/>
                <a:gd name="connsiteX174" fmla="*/ 371475 w 1968500"/>
                <a:gd name="connsiteY174" fmla="*/ 1000125 h 1419327"/>
                <a:gd name="connsiteX175" fmla="*/ 352425 w 1968500"/>
                <a:gd name="connsiteY175" fmla="*/ 996950 h 1419327"/>
                <a:gd name="connsiteX176" fmla="*/ 346075 w 1968500"/>
                <a:gd name="connsiteY176" fmla="*/ 971550 h 1419327"/>
                <a:gd name="connsiteX177" fmla="*/ 339725 w 1968500"/>
                <a:gd name="connsiteY177" fmla="*/ 962025 h 1419327"/>
                <a:gd name="connsiteX178" fmla="*/ 327025 w 1968500"/>
                <a:gd name="connsiteY178" fmla="*/ 946150 h 1419327"/>
                <a:gd name="connsiteX179" fmla="*/ 298450 w 1968500"/>
                <a:gd name="connsiteY179" fmla="*/ 920750 h 1419327"/>
                <a:gd name="connsiteX180" fmla="*/ 282575 w 1968500"/>
                <a:gd name="connsiteY180" fmla="*/ 911225 h 1419327"/>
                <a:gd name="connsiteX181" fmla="*/ 269875 w 1968500"/>
                <a:gd name="connsiteY181" fmla="*/ 901700 h 1419327"/>
                <a:gd name="connsiteX182" fmla="*/ 250825 w 1968500"/>
                <a:gd name="connsiteY182" fmla="*/ 889000 h 1419327"/>
                <a:gd name="connsiteX183" fmla="*/ 241300 w 1968500"/>
                <a:gd name="connsiteY183" fmla="*/ 873125 h 1419327"/>
                <a:gd name="connsiteX184" fmla="*/ 215900 w 1968500"/>
                <a:gd name="connsiteY184" fmla="*/ 854075 h 1419327"/>
                <a:gd name="connsiteX185" fmla="*/ 209550 w 1968500"/>
                <a:gd name="connsiteY185" fmla="*/ 844550 h 1419327"/>
                <a:gd name="connsiteX186" fmla="*/ 206375 w 1968500"/>
                <a:gd name="connsiteY186" fmla="*/ 835025 h 1419327"/>
                <a:gd name="connsiteX187" fmla="*/ 196850 w 1968500"/>
                <a:gd name="connsiteY187" fmla="*/ 809625 h 1419327"/>
                <a:gd name="connsiteX188" fmla="*/ 190500 w 1968500"/>
                <a:gd name="connsiteY188" fmla="*/ 790575 h 1419327"/>
                <a:gd name="connsiteX189" fmla="*/ 177800 w 1968500"/>
                <a:gd name="connsiteY189" fmla="*/ 692150 h 1419327"/>
                <a:gd name="connsiteX190" fmla="*/ 174625 w 1968500"/>
                <a:gd name="connsiteY190" fmla="*/ 676275 h 1419327"/>
                <a:gd name="connsiteX191" fmla="*/ 168275 w 1968500"/>
                <a:gd name="connsiteY191" fmla="*/ 663575 h 1419327"/>
                <a:gd name="connsiteX192" fmla="*/ 146050 w 1968500"/>
                <a:gd name="connsiteY192" fmla="*/ 612775 h 1419327"/>
                <a:gd name="connsiteX193" fmla="*/ 136525 w 1968500"/>
                <a:gd name="connsiteY193" fmla="*/ 600075 h 1419327"/>
                <a:gd name="connsiteX194" fmla="*/ 130175 w 1968500"/>
                <a:gd name="connsiteY194" fmla="*/ 590550 h 1419327"/>
                <a:gd name="connsiteX195" fmla="*/ 111125 w 1968500"/>
                <a:gd name="connsiteY195" fmla="*/ 574675 h 1419327"/>
                <a:gd name="connsiteX196" fmla="*/ 98425 w 1968500"/>
                <a:gd name="connsiteY196" fmla="*/ 561975 h 1419327"/>
                <a:gd name="connsiteX197" fmla="*/ 88900 w 1968500"/>
                <a:gd name="connsiteY197" fmla="*/ 555625 h 1419327"/>
                <a:gd name="connsiteX198" fmla="*/ 57150 w 1968500"/>
                <a:gd name="connsiteY198" fmla="*/ 520700 h 1419327"/>
                <a:gd name="connsiteX199" fmla="*/ 38100 w 1968500"/>
                <a:gd name="connsiteY199" fmla="*/ 508000 h 1419327"/>
                <a:gd name="connsiteX200" fmla="*/ 28575 w 1968500"/>
                <a:gd name="connsiteY200" fmla="*/ 498475 h 1419327"/>
                <a:gd name="connsiteX201" fmla="*/ 15875 w 1968500"/>
                <a:gd name="connsiteY201" fmla="*/ 488950 h 1419327"/>
                <a:gd name="connsiteX202" fmla="*/ 12700 w 1968500"/>
                <a:gd name="connsiteY202" fmla="*/ 479425 h 1419327"/>
                <a:gd name="connsiteX203" fmla="*/ 6350 w 1968500"/>
                <a:gd name="connsiteY203" fmla="*/ 469900 h 1419327"/>
                <a:gd name="connsiteX204" fmla="*/ 3175 w 1968500"/>
                <a:gd name="connsiteY204" fmla="*/ 447675 h 1419327"/>
                <a:gd name="connsiteX205" fmla="*/ 0 w 1968500"/>
                <a:gd name="connsiteY205" fmla="*/ 434975 h 1419327"/>
                <a:gd name="connsiteX206" fmla="*/ 3175 w 1968500"/>
                <a:gd name="connsiteY206" fmla="*/ 419100 h 1419327"/>
                <a:gd name="connsiteX207" fmla="*/ 31750 w 1968500"/>
                <a:gd name="connsiteY207" fmla="*/ 409575 h 1419327"/>
                <a:gd name="connsiteX208" fmla="*/ 85725 w 1968500"/>
                <a:gd name="connsiteY208" fmla="*/ 396875 h 1419327"/>
                <a:gd name="connsiteX209" fmla="*/ 127000 w 1968500"/>
                <a:gd name="connsiteY209" fmla="*/ 393700 h 1419327"/>
                <a:gd name="connsiteX210" fmla="*/ 177800 w 1968500"/>
                <a:gd name="connsiteY210" fmla="*/ 387350 h 1419327"/>
                <a:gd name="connsiteX211" fmla="*/ 203200 w 1968500"/>
                <a:gd name="connsiteY211" fmla="*/ 393700 h 1419327"/>
                <a:gd name="connsiteX212" fmla="*/ 209550 w 1968500"/>
                <a:gd name="connsiteY212" fmla="*/ 403225 h 1419327"/>
                <a:gd name="connsiteX213" fmla="*/ 244475 w 1968500"/>
                <a:gd name="connsiteY213" fmla="*/ 419100 h 1419327"/>
                <a:gd name="connsiteX214" fmla="*/ 254000 w 1968500"/>
                <a:gd name="connsiteY214" fmla="*/ 425450 h 1419327"/>
                <a:gd name="connsiteX215" fmla="*/ 285750 w 1968500"/>
                <a:gd name="connsiteY215" fmla="*/ 412750 h 1419327"/>
                <a:gd name="connsiteX216" fmla="*/ 304800 w 1968500"/>
                <a:gd name="connsiteY216" fmla="*/ 415925 h 1419327"/>
                <a:gd name="connsiteX217" fmla="*/ 317500 w 1968500"/>
                <a:gd name="connsiteY217" fmla="*/ 431800 h 1419327"/>
                <a:gd name="connsiteX218" fmla="*/ 330200 w 1968500"/>
                <a:gd name="connsiteY218" fmla="*/ 444500 h 1419327"/>
                <a:gd name="connsiteX219" fmla="*/ 349250 w 1968500"/>
                <a:gd name="connsiteY219" fmla="*/ 466725 h 1419327"/>
                <a:gd name="connsiteX220" fmla="*/ 361950 w 1968500"/>
                <a:gd name="connsiteY220" fmla="*/ 476250 h 1419327"/>
                <a:gd name="connsiteX221" fmla="*/ 434975 w 1968500"/>
                <a:gd name="connsiteY221" fmla="*/ 511175 h 1419327"/>
                <a:gd name="connsiteX222" fmla="*/ 450850 w 1968500"/>
                <a:gd name="connsiteY222" fmla="*/ 514350 h 1419327"/>
                <a:gd name="connsiteX223" fmla="*/ 457200 w 1968500"/>
                <a:gd name="connsiteY223" fmla="*/ 533400 h 1419327"/>
                <a:gd name="connsiteX224" fmla="*/ 460375 w 1968500"/>
                <a:gd name="connsiteY224" fmla="*/ 549275 h 1419327"/>
                <a:gd name="connsiteX225" fmla="*/ 466725 w 1968500"/>
                <a:gd name="connsiteY225" fmla="*/ 558800 h 1419327"/>
                <a:gd name="connsiteX226" fmla="*/ 476250 w 1968500"/>
                <a:gd name="connsiteY226" fmla="*/ 577850 h 1419327"/>
                <a:gd name="connsiteX227" fmla="*/ 495300 w 1968500"/>
                <a:gd name="connsiteY227" fmla="*/ 584200 h 1419327"/>
                <a:gd name="connsiteX228" fmla="*/ 508000 w 1968500"/>
                <a:gd name="connsiteY228" fmla="*/ 581025 h 1419327"/>
                <a:gd name="connsiteX229" fmla="*/ 517525 w 1968500"/>
                <a:gd name="connsiteY229" fmla="*/ 571500 h 1419327"/>
                <a:gd name="connsiteX230" fmla="*/ 558800 w 1968500"/>
                <a:gd name="connsiteY230" fmla="*/ 565150 h 1419327"/>
                <a:gd name="connsiteX231" fmla="*/ 568325 w 1968500"/>
                <a:gd name="connsiteY231" fmla="*/ 561975 h 1419327"/>
                <a:gd name="connsiteX232" fmla="*/ 584200 w 1968500"/>
                <a:gd name="connsiteY232" fmla="*/ 555625 h 1419327"/>
                <a:gd name="connsiteX233" fmla="*/ 606425 w 1968500"/>
                <a:gd name="connsiteY233" fmla="*/ 552450 h 1419327"/>
                <a:gd name="connsiteX234" fmla="*/ 628650 w 1968500"/>
                <a:gd name="connsiteY234" fmla="*/ 546100 h 1419327"/>
                <a:gd name="connsiteX235" fmla="*/ 641350 w 1968500"/>
                <a:gd name="connsiteY235" fmla="*/ 536575 h 1419327"/>
                <a:gd name="connsiteX236" fmla="*/ 654050 w 1968500"/>
                <a:gd name="connsiteY236" fmla="*/ 533400 h 1419327"/>
                <a:gd name="connsiteX237" fmla="*/ 673100 w 1968500"/>
                <a:gd name="connsiteY237" fmla="*/ 517525 h 1419327"/>
                <a:gd name="connsiteX238" fmla="*/ 685800 w 1968500"/>
                <a:gd name="connsiteY238" fmla="*/ 511175 h 1419327"/>
                <a:gd name="connsiteX239" fmla="*/ 711200 w 1968500"/>
                <a:gd name="connsiteY239" fmla="*/ 485775 h 1419327"/>
                <a:gd name="connsiteX240" fmla="*/ 723900 w 1968500"/>
                <a:gd name="connsiteY240" fmla="*/ 466725 h 1419327"/>
                <a:gd name="connsiteX241" fmla="*/ 752475 w 1968500"/>
                <a:gd name="connsiteY241" fmla="*/ 441325 h 1419327"/>
                <a:gd name="connsiteX242" fmla="*/ 758825 w 1968500"/>
                <a:gd name="connsiteY242" fmla="*/ 431800 h 1419327"/>
                <a:gd name="connsiteX243" fmla="*/ 777875 w 1968500"/>
                <a:gd name="connsiteY243" fmla="*/ 419100 h 1419327"/>
                <a:gd name="connsiteX244" fmla="*/ 787400 w 1968500"/>
                <a:gd name="connsiteY244" fmla="*/ 396875 h 1419327"/>
                <a:gd name="connsiteX245" fmla="*/ 793750 w 1968500"/>
                <a:gd name="connsiteY245" fmla="*/ 387350 h 1419327"/>
                <a:gd name="connsiteX246" fmla="*/ 800100 w 1968500"/>
                <a:gd name="connsiteY246" fmla="*/ 365125 h 1419327"/>
                <a:gd name="connsiteX247" fmla="*/ 806450 w 1968500"/>
                <a:gd name="connsiteY247" fmla="*/ 330200 h 1419327"/>
                <a:gd name="connsiteX248" fmla="*/ 809625 w 1968500"/>
                <a:gd name="connsiteY248" fmla="*/ 314325 h 1419327"/>
                <a:gd name="connsiteX249" fmla="*/ 806450 w 1968500"/>
                <a:gd name="connsiteY249" fmla="*/ 196850 h 1419327"/>
                <a:gd name="connsiteX250" fmla="*/ 803275 w 1968500"/>
                <a:gd name="connsiteY250" fmla="*/ 187325 h 1419327"/>
                <a:gd name="connsiteX251" fmla="*/ 796925 w 1968500"/>
                <a:gd name="connsiteY251" fmla="*/ 161925 h 1419327"/>
                <a:gd name="connsiteX252" fmla="*/ 777875 w 1968500"/>
                <a:gd name="connsiteY252" fmla="*/ 130175 h 1419327"/>
                <a:gd name="connsiteX253" fmla="*/ 768350 w 1968500"/>
                <a:gd name="connsiteY253" fmla="*/ 120650 h 1419327"/>
                <a:gd name="connsiteX254" fmla="*/ 746125 w 1968500"/>
                <a:gd name="connsiteY254" fmla="*/ 88900 h 1419327"/>
                <a:gd name="connsiteX255" fmla="*/ 736600 w 1968500"/>
                <a:gd name="connsiteY255" fmla="*/ 69850 h 1419327"/>
                <a:gd name="connsiteX256" fmla="*/ 739775 w 1968500"/>
                <a:gd name="connsiteY256" fmla="*/ 57150 h 1419327"/>
                <a:gd name="connsiteX257" fmla="*/ 749300 w 1968500"/>
                <a:gd name="connsiteY257" fmla="*/ 53975 h 1419327"/>
                <a:gd name="connsiteX258" fmla="*/ 774700 w 1968500"/>
                <a:gd name="connsiteY258" fmla="*/ 41275 h 1419327"/>
                <a:gd name="connsiteX259" fmla="*/ 806450 w 1968500"/>
                <a:gd name="connsiteY259" fmla="*/ 31750 h 1419327"/>
                <a:gd name="connsiteX260" fmla="*/ 885825 w 1968500"/>
                <a:gd name="connsiteY260" fmla="*/ 19050 h 1419327"/>
                <a:gd name="connsiteX261" fmla="*/ 1044575 w 1968500"/>
                <a:gd name="connsiteY261" fmla="*/ 12700 h 1419327"/>
                <a:gd name="connsiteX262" fmla="*/ 1092200 w 1968500"/>
                <a:gd name="connsiteY262" fmla="*/ 15875 h 1419327"/>
                <a:gd name="connsiteX263" fmla="*/ 1108075 w 1968500"/>
                <a:gd name="connsiteY263" fmla="*/ 19050 h 1419327"/>
                <a:gd name="connsiteX264" fmla="*/ 1162050 w 1968500"/>
                <a:gd name="connsiteY264" fmla="*/ 25400 h 1419327"/>
                <a:gd name="connsiteX265" fmla="*/ 1184275 w 1968500"/>
                <a:gd name="connsiteY265" fmla="*/ 31750 h 1419327"/>
                <a:gd name="connsiteX266" fmla="*/ 1193800 w 1968500"/>
                <a:gd name="connsiteY266" fmla="*/ 41275 h 1419327"/>
                <a:gd name="connsiteX267" fmla="*/ 1196975 w 1968500"/>
                <a:gd name="connsiteY267" fmla="*/ 76200 h 1419327"/>
                <a:gd name="connsiteX268" fmla="*/ 1181100 w 1968500"/>
                <a:gd name="connsiteY268" fmla="*/ 85725 h 1419327"/>
                <a:gd name="connsiteX269" fmla="*/ 1149350 w 1968500"/>
                <a:gd name="connsiteY269" fmla="*/ 92075 h 1419327"/>
                <a:gd name="connsiteX270" fmla="*/ 1123950 w 1968500"/>
                <a:gd name="connsiteY270" fmla="*/ 98425 h 1419327"/>
                <a:gd name="connsiteX271" fmla="*/ 1108075 w 1968500"/>
                <a:gd name="connsiteY271" fmla="*/ 101600 h 1419327"/>
                <a:gd name="connsiteX272" fmla="*/ 1085850 w 1968500"/>
                <a:gd name="connsiteY272" fmla="*/ 107950 h 1419327"/>
                <a:gd name="connsiteX273" fmla="*/ 1063625 w 1968500"/>
                <a:gd name="connsiteY273" fmla="*/ 117475 h 1419327"/>
                <a:gd name="connsiteX274" fmla="*/ 1054100 w 1968500"/>
                <a:gd name="connsiteY274" fmla="*/ 123825 h 1419327"/>
                <a:gd name="connsiteX275" fmla="*/ 1041400 w 1968500"/>
                <a:gd name="connsiteY275" fmla="*/ 130175 h 1419327"/>
                <a:gd name="connsiteX276" fmla="*/ 1022350 w 1968500"/>
                <a:gd name="connsiteY276" fmla="*/ 149225 h 1419327"/>
                <a:gd name="connsiteX277" fmla="*/ 1003300 w 1968500"/>
                <a:gd name="connsiteY277" fmla="*/ 168275 h 1419327"/>
                <a:gd name="connsiteX278" fmla="*/ 993775 w 1968500"/>
                <a:gd name="connsiteY278" fmla="*/ 174625 h 1419327"/>
                <a:gd name="connsiteX279" fmla="*/ 990600 w 1968500"/>
                <a:gd name="connsiteY279" fmla="*/ 184150 h 1419327"/>
                <a:gd name="connsiteX280" fmla="*/ 971550 w 1968500"/>
                <a:gd name="connsiteY280" fmla="*/ 200025 h 1419327"/>
                <a:gd name="connsiteX281" fmla="*/ 958850 w 1968500"/>
                <a:gd name="connsiteY281" fmla="*/ 225425 h 1419327"/>
                <a:gd name="connsiteX282" fmla="*/ 981075 w 1968500"/>
                <a:gd name="connsiteY282" fmla="*/ 254000 h 1419327"/>
                <a:gd name="connsiteX283" fmla="*/ 993775 w 1968500"/>
                <a:gd name="connsiteY283" fmla="*/ 260350 h 1419327"/>
                <a:gd name="connsiteX284" fmla="*/ 1012825 w 1968500"/>
                <a:gd name="connsiteY284" fmla="*/ 263525 h 1419327"/>
                <a:gd name="connsiteX285" fmla="*/ 1228725 w 1968500"/>
                <a:gd name="connsiteY285" fmla="*/ 273050 h 1419327"/>
                <a:gd name="connsiteX286" fmla="*/ 1241425 w 1968500"/>
                <a:gd name="connsiteY286" fmla="*/ 276225 h 1419327"/>
                <a:gd name="connsiteX287" fmla="*/ 1250950 w 1968500"/>
                <a:gd name="connsiteY287" fmla="*/ 282575 h 1419327"/>
                <a:gd name="connsiteX288" fmla="*/ 1266825 w 1968500"/>
                <a:gd name="connsiteY288" fmla="*/ 285750 h 1419327"/>
                <a:gd name="connsiteX289" fmla="*/ 1276350 w 1968500"/>
                <a:gd name="connsiteY289" fmla="*/ 288925 h 1419327"/>
                <a:gd name="connsiteX290" fmla="*/ 1311275 w 1968500"/>
                <a:gd name="connsiteY290" fmla="*/ 285750 h 1419327"/>
                <a:gd name="connsiteX291" fmla="*/ 1339850 w 1968500"/>
                <a:gd name="connsiteY291" fmla="*/ 276225 h 1419327"/>
                <a:gd name="connsiteX292" fmla="*/ 1349375 w 1968500"/>
                <a:gd name="connsiteY292" fmla="*/ 269875 h 1419327"/>
                <a:gd name="connsiteX293" fmla="*/ 1358900 w 1968500"/>
                <a:gd name="connsiteY293" fmla="*/ 260350 h 1419327"/>
                <a:gd name="connsiteX294" fmla="*/ 1374775 w 1968500"/>
                <a:gd name="connsiteY294" fmla="*/ 250825 h 1419327"/>
                <a:gd name="connsiteX295" fmla="*/ 1384300 w 1968500"/>
                <a:gd name="connsiteY295" fmla="*/ 238125 h 1419327"/>
                <a:gd name="connsiteX296" fmla="*/ 1393825 w 1968500"/>
                <a:gd name="connsiteY296" fmla="*/ 209550 h 1419327"/>
                <a:gd name="connsiteX297" fmla="*/ 1400175 w 1968500"/>
                <a:gd name="connsiteY297" fmla="*/ 193675 h 1419327"/>
                <a:gd name="connsiteX298" fmla="*/ 1397000 w 1968500"/>
                <a:gd name="connsiteY298" fmla="*/ 133350 h 1419327"/>
                <a:gd name="connsiteX299" fmla="*/ 1390650 w 1968500"/>
                <a:gd name="connsiteY299" fmla="*/ 123825 h 1419327"/>
                <a:gd name="connsiteX300" fmla="*/ 1387475 w 1968500"/>
                <a:gd name="connsiteY300" fmla="*/ 114300 h 1419327"/>
                <a:gd name="connsiteX301" fmla="*/ 1377950 w 1968500"/>
                <a:gd name="connsiteY301" fmla="*/ 95250 h 1419327"/>
                <a:gd name="connsiteX302" fmla="*/ 1371600 w 1968500"/>
                <a:gd name="connsiteY302" fmla="*/ 31750 h 1419327"/>
                <a:gd name="connsiteX303" fmla="*/ 1374775 w 1968500"/>
                <a:gd name="connsiteY303" fmla="*/ 19050 h 1419327"/>
                <a:gd name="connsiteX304" fmla="*/ 1387475 w 1968500"/>
                <a:gd name="connsiteY304" fmla="*/ 9525 h 1419327"/>
                <a:gd name="connsiteX305" fmla="*/ 1406525 w 1968500"/>
                <a:gd name="connsiteY305" fmla="*/ 3175 h 1419327"/>
                <a:gd name="connsiteX306" fmla="*/ 1422400 w 1968500"/>
                <a:gd name="connsiteY306" fmla="*/ 0 h 1419327"/>
                <a:gd name="connsiteX307" fmla="*/ 1482725 w 1968500"/>
                <a:gd name="connsiteY307" fmla="*/ 3175 h 1419327"/>
                <a:gd name="connsiteX308" fmla="*/ 1530350 w 1968500"/>
                <a:gd name="connsiteY308" fmla="*/ 9525 h 1419327"/>
                <a:gd name="connsiteX309" fmla="*/ 1558925 w 1968500"/>
                <a:gd name="connsiteY309" fmla="*/ 12700 h 1419327"/>
                <a:gd name="connsiteX310" fmla="*/ 1577975 w 1968500"/>
                <a:gd name="connsiteY310" fmla="*/ 15875 h 1419327"/>
                <a:gd name="connsiteX311" fmla="*/ 1590675 w 1968500"/>
                <a:gd name="connsiteY311" fmla="*/ 19050 h 1419327"/>
                <a:gd name="connsiteX312" fmla="*/ 1717675 w 1968500"/>
                <a:gd name="connsiteY312" fmla="*/ 22225 h 1419327"/>
                <a:gd name="connsiteX313" fmla="*/ 1771650 w 1968500"/>
                <a:gd name="connsiteY313" fmla="*/ 28575 h 1419327"/>
                <a:gd name="connsiteX314" fmla="*/ 1781175 w 1968500"/>
                <a:gd name="connsiteY314" fmla="*/ 31750 h 1419327"/>
                <a:gd name="connsiteX315" fmla="*/ 1806575 w 1968500"/>
                <a:gd name="connsiteY315" fmla="*/ 34925 h 1419327"/>
                <a:gd name="connsiteX316" fmla="*/ 1816100 w 1968500"/>
                <a:gd name="connsiteY316" fmla="*/ 38100 h 1419327"/>
                <a:gd name="connsiteX317" fmla="*/ 1825625 w 1968500"/>
                <a:gd name="connsiteY317" fmla="*/ 60325 h 1419327"/>
                <a:gd name="connsiteX318" fmla="*/ 1806575 w 1968500"/>
                <a:gd name="connsiteY318" fmla="*/ 82550 h 1419327"/>
                <a:gd name="connsiteX319" fmla="*/ 1781175 w 1968500"/>
                <a:gd name="connsiteY319" fmla="*/ 98425 h 1419327"/>
                <a:gd name="connsiteX320" fmla="*/ 1771650 w 1968500"/>
                <a:gd name="connsiteY320" fmla="*/ 104775 h 1419327"/>
                <a:gd name="connsiteX321" fmla="*/ 1778000 w 1968500"/>
                <a:gd name="connsiteY321" fmla="*/ 117475 h 1419327"/>
                <a:gd name="connsiteX322" fmla="*/ 1787525 w 1968500"/>
                <a:gd name="connsiteY322" fmla="*/ 120650 h 1419327"/>
                <a:gd name="connsiteX323" fmla="*/ 1797050 w 1968500"/>
                <a:gd name="connsiteY323" fmla="*/ 127000 h 1419327"/>
                <a:gd name="connsiteX324" fmla="*/ 1812925 w 1968500"/>
                <a:gd name="connsiteY324" fmla="*/ 133350 h 1419327"/>
                <a:gd name="connsiteX325" fmla="*/ 1866900 w 1968500"/>
                <a:gd name="connsiteY325" fmla="*/ 130175 h 1419327"/>
                <a:gd name="connsiteX326" fmla="*/ 1876425 w 1968500"/>
                <a:gd name="connsiteY326" fmla="*/ 127000 h 1419327"/>
                <a:gd name="connsiteX327" fmla="*/ 1879600 w 1968500"/>
                <a:gd name="connsiteY327" fmla="*/ 139700 h 1419327"/>
                <a:gd name="connsiteX328" fmla="*/ 1873250 w 1968500"/>
                <a:gd name="connsiteY328" fmla="*/ 158750 h 1419327"/>
                <a:gd name="connsiteX329" fmla="*/ 1781175 w 1968500"/>
                <a:gd name="connsiteY329" fmla="*/ 177800 h 1419327"/>
                <a:gd name="connsiteX330" fmla="*/ 1752600 w 1968500"/>
                <a:gd name="connsiteY330" fmla="*/ 184150 h 1419327"/>
                <a:gd name="connsiteX331" fmla="*/ 1733550 w 1968500"/>
                <a:gd name="connsiteY331" fmla="*/ 190500 h 1419327"/>
                <a:gd name="connsiteX332" fmla="*/ 1720850 w 1968500"/>
                <a:gd name="connsiteY332" fmla="*/ 193675 h 1419327"/>
                <a:gd name="connsiteX333" fmla="*/ 1711325 w 1968500"/>
                <a:gd name="connsiteY333" fmla="*/ 200025 h 1419327"/>
                <a:gd name="connsiteX334" fmla="*/ 1708150 w 1968500"/>
                <a:gd name="connsiteY334" fmla="*/ 209550 h 1419327"/>
                <a:gd name="connsiteX335" fmla="*/ 1714500 w 1968500"/>
                <a:gd name="connsiteY335" fmla="*/ 254000 h 1419327"/>
                <a:gd name="connsiteX336" fmla="*/ 1727200 w 1968500"/>
                <a:gd name="connsiteY336" fmla="*/ 260350 h 1419327"/>
                <a:gd name="connsiteX337" fmla="*/ 1746250 w 1968500"/>
                <a:gd name="connsiteY337" fmla="*/ 269875 h 1419327"/>
                <a:gd name="connsiteX338" fmla="*/ 1765300 w 1968500"/>
                <a:gd name="connsiteY338" fmla="*/ 279400 h 1419327"/>
                <a:gd name="connsiteX339" fmla="*/ 1774825 w 1968500"/>
                <a:gd name="connsiteY339" fmla="*/ 282575 h 1419327"/>
                <a:gd name="connsiteX340" fmla="*/ 1835150 w 1968500"/>
                <a:gd name="connsiteY340" fmla="*/ 295275 h 1419327"/>
                <a:gd name="connsiteX341" fmla="*/ 1860550 w 1968500"/>
                <a:gd name="connsiteY341" fmla="*/ 304800 h 1419327"/>
                <a:gd name="connsiteX342" fmla="*/ 1870075 w 1968500"/>
                <a:gd name="connsiteY342" fmla="*/ 311150 h 1419327"/>
                <a:gd name="connsiteX343" fmla="*/ 1882775 w 1968500"/>
                <a:gd name="connsiteY343" fmla="*/ 314325 h 1419327"/>
                <a:gd name="connsiteX344" fmla="*/ 1895475 w 1968500"/>
                <a:gd name="connsiteY344" fmla="*/ 320675 h 1419327"/>
                <a:gd name="connsiteX345" fmla="*/ 1914525 w 1968500"/>
                <a:gd name="connsiteY345" fmla="*/ 327025 h 1419327"/>
                <a:gd name="connsiteX346" fmla="*/ 1924050 w 1968500"/>
                <a:gd name="connsiteY346" fmla="*/ 330200 h 1419327"/>
                <a:gd name="connsiteX347" fmla="*/ 1933575 w 1968500"/>
                <a:gd name="connsiteY347" fmla="*/ 333375 h 1419327"/>
                <a:gd name="connsiteX348" fmla="*/ 1946275 w 1968500"/>
                <a:gd name="connsiteY348" fmla="*/ 342900 h 1419327"/>
                <a:gd name="connsiteX349" fmla="*/ 1958975 w 1968500"/>
                <a:gd name="connsiteY349" fmla="*/ 349250 h 1419327"/>
                <a:gd name="connsiteX350" fmla="*/ 1968500 w 1968500"/>
                <a:gd name="connsiteY350" fmla="*/ 355600 h 1419327"/>
                <a:gd name="connsiteX351" fmla="*/ 1962150 w 1968500"/>
                <a:gd name="connsiteY351" fmla="*/ 361950 h 1419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1968500" h="1419327">
                  <a:moveTo>
                    <a:pt x="1962150" y="361950"/>
                  </a:moveTo>
                  <a:lnTo>
                    <a:pt x="1962150" y="361950"/>
                  </a:lnTo>
                  <a:cubicBezTo>
                    <a:pt x="1956858" y="369358"/>
                    <a:pt x="1952713" y="377737"/>
                    <a:pt x="1946275" y="384175"/>
                  </a:cubicBezTo>
                  <a:cubicBezTo>
                    <a:pt x="1943908" y="386542"/>
                    <a:pt x="1939676" y="385725"/>
                    <a:pt x="1936750" y="387350"/>
                  </a:cubicBezTo>
                  <a:cubicBezTo>
                    <a:pt x="1930079" y="391056"/>
                    <a:pt x="1924050" y="395817"/>
                    <a:pt x="1917700" y="400050"/>
                  </a:cubicBezTo>
                  <a:cubicBezTo>
                    <a:pt x="1874867" y="428605"/>
                    <a:pt x="1915151" y="413600"/>
                    <a:pt x="1889125" y="422275"/>
                  </a:cubicBezTo>
                  <a:cubicBezTo>
                    <a:pt x="1882775" y="426508"/>
                    <a:pt x="1872488" y="427735"/>
                    <a:pt x="1870075" y="434975"/>
                  </a:cubicBezTo>
                  <a:cubicBezTo>
                    <a:pt x="1862095" y="458916"/>
                    <a:pt x="1872860" y="429406"/>
                    <a:pt x="1860550" y="454025"/>
                  </a:cubicBezTo>
                  <a:cubicBezTo>
                    <a:pt x="1859053" y="457018"/>
                    <a:pt x="1858872" y="460557"/>
                    <a:pt x="1857375" y="463550"/>
                  </a:cubicBezTo>
                  <a:cubicBezTo>
                    <a:pt x="1845065" y="488169"/>
                    <a:pt x="1855830" y="458659"/>
                    <a:pt x="1847850" y="482600"/>
                  </a:cubicBezTo>
                  <a:cubicBezTo>
                    <a:pt x="1851972" y="511451"/>
                    <a:pt x="1848658" y="497725"/>
                    <a:pt x="1857375" y="523875"/>
                  </a:cubicBezTo>
                  <a:cubicBezTo>
                    <a:pt x="1858582" y="527495"/>
                    <a:pt x="1861608" y="530225"/>
                    <a:pt x="1863725" y="533400"/>
                  </a:cubicBezTo>
                  <a:cubicBezTo>
                    <a:pt x="1865603" y="548425"/>
                    <a:pt x="1862959" y="558034"/>
                    <a:pt x="1873250" y="568325"/>
                  </a:cubicBezTo>
                  <a:cubicBezTo>
                    <a:pt x="1875948" y="571023"/>
                    <a:pt x="1879600" y="572558"/>
                    <a:pt x="1882775" y="574675"/>
                  </a:cubicBezTo>
                  <a:cubicBezTo>
                    <a:pt x="1890332" y="597345"/>
                    <a:pt x="1885412" y="588156"/>
                    <a:pt x="1895475" y="603250"/>
                  </a:cubicBezTo>
                  <a:cubicBezTo>
                    <a:pt x="1896533" y="607483"/>
                    <a:pt x="1897933" y="611646"/>
                    <a:pt x="1898650" y="615950"/>
                  </a:cubicBezTo>
                  <a:cubicBezTo>
                    <a:pt x="1900053" y="624366"/>
                    <a:pt x="1899481" y="633146"/>
                    <a:pt x="1901825" y="641350"/>
                  </a:cubicBezTo>
                  <a:cubicBezTo>
                    <a:pt x="1903775" y="648176"/>
                    <a:pt x="1908713" y="653808"/>
                    <a:pt x="1911350" y="660400"/>
                  </a:cubicBezTo>
                  <a:cubicBezTo>
                    <a:pt x="1912971" y="664452"/>
                    <a:pt x="1913467" y="668867"/>
                    <a:pt x="1914525" y="673100"/>
                  </a:cubicBezTo>
                  <a:cubicBezTo>
                    <a:pt x="1921727" y="745119"/>
                    <a:pt x="1921678" y="731684"/>
                    <a:pt x="1914525" y="850900"/>
                  </a:cubicBezTo>
                  <a:cubicBezTo>
                    <a:pt x="1914442" y="852289"/>
                    <a:pt x="1904372" y="871533"/>
                    <a:pt x="1901825" y="873125"/>
                  </a:cubicBezTo>
                  <a:cubicBezTo>
                    <a:pt x="1896149" y="876673"/>
                    <a:pt x="1889125" y="877358"/>
                    <a:pt x="1882775" y="879475"/>
                  </a:cubicBezTo>
                  <a:cubicBezTo>
                    <a:pt x="1869110" y="884030"/>
                    <a:pt x="1876497" y="881838"/>
                    <a:pt x="1860550" y="885825"/>
                  </a:cubicBezTo>
                  <a:cubicBezTo>
                    <a:pt x="1848908" y="884767"/>
                    <a:pt x="1837197" y="884303"/>
                    <a:pt x="1825625" y="882650"/>
                  </a:cubicBezTo>
                  <a:cubicBezTo>
                    <a:pt x="1822312" y="882177"/>
                    <a:pt x="1819447" y="879475"/>
                    <a:pt x="1816100" y="879475"/>
                  </a:cubicBezTo>
                  <a:cubicBezTo>
                    <a:pt x="1798077" y="879475"/>
                    <a:pt x="1780117" y="881592"/>
                    <a:pt x="1762125" y="882650"/>
                  </a:cubicBezTo>
                  <a:cubicBezTo>
                    <a:pt x="1755775" y="884767"/>
                    <a:pt x="1749062" y="886007"/>
                    <a:pt x="1743075" y="889000"/>
                  </a:cubicBezTo>
                  <a:cubicBezTo>
                    <a:pt x="1738842" y="891117"/>
                    <a:pt x="1734769" y="893592"/>
                    <a:pt x="1730375" y="895350"/>
                  </a:cubicBezTo>
                  <a:cubicBezTo>
                    <a:pt x="1724160" y="897836"/>
                    <a:pt x="1711325" y="901700"/>
                    <a:pt x="1711325" y="901700"/>
                  </a:cubicBezTo>
                  <a:cubicBezTo>
                    <a:pt x="1708150" y="903817"/>
                    <a:pt x="1703822" y="904814"/>
                    <a:pt x="1701800" y="908050"/>
                  </a:cubicBezTo>
                  <a:cubicBezTo>
                    <a:pt x="1698252" y="913726"/>
                    <a:pt x="1695450" y="927100"/>
                    <a:pt x="1695450" y="927100"/>
                  </a:cubicBezTo>
                  <a:cubicBezTo>
                    <a:pt x="1696508" y="930275"/>
                    <a:pt x="1697128" y="933632"/>
                    <a:pt x="1698625" y="936625"/>
                  </a:cubicBezTo>
                  <a:cubicBezTo>
                    <a:pt x="1701553" y="942482"/>
                    <a:pt x="1709234" y="952164"/>
                    <a:pt x="1714500" y="955675"/>
                  </a:cubicBezTo>
                  <a:cubicBezTo>
                    <a:pt x="1717285" y="957531"/>
                    <a:pt x="1720850" y="957792"/>
                    <a:pt x="1724025" y="958850"/>
                  </a:cubicBezTo>
                  <a:lnTo>
                    <a:pt x="1743075" y="971550"/>
                  </a:lnTo>
                  <a:cubicBezTo>
                    <a:pt x="1747731" y="974654"/>
                    <a:pt x="1751332" y="985529"/>
                    <a:pt x="1752600" y="990600"/>
                  </a:cubicBezTo>
                  <a:cubicBezTo>
                    <a:pt x="1753909" y="995835"/>
                    <a:pt x="1754810" y="1001166"/>
                    <a:pt x="1755775" y="1006475"/>
                  </a:cubicBezTo>
                  <a:cubicBezTo>
                    <a:pt x="1759437" y="1026617"/>
                    <a:pt x="1759365" y="1028845"/>
                    <a:pt x="1762125" y="1050925"/>
                  </a:cubicBezTo>
                  <a:cubicBezTo>
                    <a:pt x="1761067" y="1065742"/>
                    <a:pt x="1760686" y="1080622"/>
                    <a:pt x="1758950" y="1095375"/>
                  </a:cubicBezTo>
                  <a:cubicBezTo>
                    <a:pt x="1758559" y="1098699"/>
                    <a:pt x="1756166" y="1101576"/>
                    <a:pt x="1755775" y="1104900"/>
                  </a:cubicBezTo>
                  <a:cubicBezTo>
                    <a:pt x="1745043" y="1196124"/>
                    <a:pt x="1762711" y="1125952"/>
                    <a:pt x="1746250" y="1158875"/>
                  </a:cubicBezTo>
                  <a:cubicBezTo>
                    <a:pt x="1744753" y="1161868"/>
                    <a:pt x="1745442" y="1166033"/>
                    <a:pt x="1743075" y="1168400"/>
                  </a:cubicBezTo>
                  <a:cubicBezTo>
                    <a:pt x="1739728" y="1171747"/>
                    <a:pt x="1734608" y="1172633"/>
                    <a:pt x="1730375" y="1174750"/>
                  </a:cubicBezTo>
                  <a:cubicBezTo>
                    <a:pt x="1714500" y="1172633"/>
                    <a:pt x="1698384" y="1171874"/>
                    <a:pt x="1682750" y="1168400"/>
                  </a:cubicBezTo>
                  <a:cubicBezTo>
                    <a:pt x="1679025" y="1167572"/>
                    <a:pt x="1676330" y="1164268"/>
                    <a:pt x="1673225" y="1162050"/>
                  </a:cubicBezTo>
                  <a:cubicBezTo>
                    <a:pt x="1668919" y="1158974"/>
                    <a:pt x="1664860" y="1155560"/>
                    <a:pt x="1660525" y="1152525"/>
                  </a:cubicBezTo>
                  <a:cubicBezTo>
                    <a:pt x="1644402" y="1141239"/>
                    <a:pt x="1641501" y="1139840"/>
                    <a:pt x="1625600" y="1130300"/>
                  </a:cubicBezTo>
                  <a:cubicBezTo>
                    <a:pt x="1620973" y="1127524"/>
                    <a:pt x="1614931" y="1128545"/>
                    <a:pt x="1609725" y="1127125"/>
                  </a:cubicBezTo>
                  <a:cubicBezTo>
                    <a:pt x="1557587" y="1112906"/>
                    <a:pt x="1635582" y="1122816"/>
                    <a:pt x="1520825" y="1117600"/>
                  </a:cubicBezTo>
                  <a:cubicBezTo>
                    <a:pt x="1489387" y="1118427"/>
                    <a:pt x="1413809" y="1117467"/>
                    <a:pt x="1368425" y="1123950"/>
                  </a:cubicBezTo>
                  <a:cubicBezTo>
                    <a:pt x="1360028" y="1125150"/>
                    <a:pt x="1343304" y="1131265"/>
                    <a:pt x="1336675" y="1133475"/>
                  </a:cubicBezTo>
                  <a:cubicBezTo>
                    <a:pt x="1331268" y="1135277"/>
                    <a:pt x="1326298" y="1138325"/>
                    <a:pt x="1320800" y="1139825"/>
                  </a:cubicBezTo>
                  <a:cubicBezTo>
                    <a:pt x="1314589" y="1141519"/>
                    <a:pt x="1308100" y="1141942"/>
                    <a:pt x="1301750" y="1143000"/>
                  </a:cubicBezTo>
                  <a:cubicBezTo>
                    <a:pt x="1298575" y="1144058"/>
                    <a:pt x="1295472" y="1145363"/>
                    <a:pt x="1292225" y="1146175"/>
                  </a:cubicBezTo>
                  <a:cubicBezTo>
                    <a:pt x="1283350" y="1148394"/>
                    <a:pt x="1265792" y="1151110"/>
                    <a:pt x="1257300" y="1152525"/>
                  </a:cubicBezTo>
                  <a:cubicBezTo>
                    <a:pt x="1250950" y="1154642"/>
                    <a:pt x="1242983" y="1154142"/>
                    <a:pt x="1238250" y="1158875"/>
                  </a:cubicBezTo>
                  <a:cubicBezTo>
                    <a:pt x="1226358" y="1170767"/>
                    <a:pt x="1232985" y="1166980"/>
                    <a:pt x="1219200" y="1171575"/>
                  </a:cubicBezTo>
                  <a:cubicBezTo>
                    <a:pt x="1217083" y="1174750"/>
                    <a:pt x="1215722" y="1178587"/>
                    <a:pt x="1212850" y="1181100"/>
                  </a:cubicBezTo>
                  <a:cubicBezTo>
                    <a:pt x="1207107" y="1186126"/>
                    <a:pt x="1200150" y="1189567"/>
                    <a:pt x="1193800" y="1193800"/>
                  </a:cubicBezTo>
                  <a:cubicBezTo>
                    <a:pt x="1184147" y="1200235"/>
                    <a:pt x="1178350" y="1205307"/>
                    <a:pt x="1165225" y="1206500"/>
                  </a:cubicBezTo>
                  <a:lnTo>
                    <a:pt x="1130300" y="1209675"/>
                  </a:lnTo>
                  <a:cubicBezTo>
                    <a:pt x="1127125" y="1210733"/>
                    <a:pt x="1123388" y="1210759"/>
                    <a:pt x="1120775" y="1212850"/>
                  </a:cubicBezTo>
                  <a:cubicBezTo>
                    <a:pt x="1110105" y="1221386"/>
                    <a:pt x="1112345" y="1241093"/>
                    <a:pt x="1111250" y="1250950"/>
                  </a:cubicBezTo>
                  <a:cubicBezTo>
                    <a:pt x="1114072" y="1273528"/>
                    <a:pt x="1107695" y="1274572"/>
                    <a:pt x="1123950" y="1282700"/>
                  </a:cubicBezTo>
                  <a:cubicBezTo>
                    <a:pt x="1126943" y="1284197"/>
                    <a:pt x="1130300" y="1284817"/>
                    <a:pt x="1133475" y="1285875"/>
                  </a:cubicBezTo>
                  <a:cubicBezTo>
                    <a:pt x="1158875" y="1302808"/>
                    <a:pt x="1128183" y="1280583"/>
                    <a:pt x="1149350" y="1301750"/>
                  </a:cubicBezTo>
                  <a:cubicBezTo>
                    <a:pt x="1153092" y="1305492"/>
                    <a:pt x="1157817" y="1308100"/>
                    <a:pt x="1162050" y="1311275"/>
                  </a:cubicBezTo>
                  <a:cubicBezTo>
                    <a:pt x="1168193" y="1329704"/>
                    <a:pt x="1161629" y="1312307"/>
                    <a:pt x="1174750" y="1336675"/>
                  </a:cubicBezTo>
                  <a:cubicBezTo>
                    <a:pt x="1179238" y="1345010"/>
                    <a:pt x="1182199" y="1354199"/>
                    <a:pt x="1187450" y="1362075"/>
                  </a:cubicBezTo>
                  <a:cubicBezTo>
                    <a:pt x="1189567" y="1365250"/>
                    <a:pt x="1192250" y="1368113"/>
                    <a:pt x="1193800" y="1371600"/>
                  </a:cubicBezTo>
                  <a:lnTo>
                    <a:pt x="1203325" y="1400175"/>
                  </a:lnTo>
                  <a:lnTo>
                    <a:pt x="1206500" y="1409700"/>
                  </a:lnTo>
                  <a:cubicBezTo>
                    <a:pt x="1203325" y="1410758"/>
                    <a:pt x="1199968" y="1411378"/>
                    <a:pt x="1196975" y="1412875"/>
                  </a:cubicBezTo>
                  <a:cubicBezTo>
                    <a:pt x="1193562" y="1414582"/>
                    <a:pt x="1191236" y="1418752"/>
                    <a:pt x="1187450" y="1419225"/>
                  </a:cubicBezTo>
                  <a:cubicBezTo>
                    <a:pt x="1182095" y="1419894"/>
                    <a:pt x="1176867" y="1417108"/>
                    <a:pt x="1171575" y="1416050"/>
                  </a:cubicBezTo>
                  <a:cubicBezTo>
                    <a:pt x="1167342" y="1412875"/>
                    <a:pt x="1163608" y="1408892"/>
                    <a:pt x="1158875" y="1406525"/>
                  </a:cubicBezTo>
                  <a:cubicBezTo>
                    <a:pt x="1154972" y="1404574"/>
                    <a:pt x="1150371" y="1404549"/>
                    <a:pt x="1146175" y="1403350"/>
                  </a:cubicBezTo>
                  <a:cubicBezTo>
                    <a:pt x="1142957" y="1402431"/>
                    <a:pt x="1139825" y="1401233"/>
                    <a:pt x="1136650" y="1400175"/>
                  </a:cubicBezTo>
                  <a:cubicBezTo>
                    <a:pt x="1132417" y="1397000"/>
                    <a:pt x="1128437" y="1393455"/>
                    <a:pt x="1123950" y="1390650"/>
                  </a:cubicBezTo>
                  <a:cubicBezTo>
                    <a:pt x="1119936" y="1388142"/>
                    <a:pt x="1115188" y="1386925"/>
                    <a:pt x="1111250" y="1384300"/>
                  </a:cubicBezTo>
                  <a:cubicBezTo>
                    <a:pt x="1085766" y="1367311"/>
                    <a:pt x="1104210" y="1377375"/>
                    <a:pt x="1085850" y="1362075"/>
                  </a:cubicBezTo>
                  <a:cubicBezTo>
                    <a:pt x="1082919" y="1359632"/>
                    <a:pt x="1079500" y="1357842"/>
                    <a:pt x="1076325" y="1355725"/>
                  </a:cubicBezTo>
                  <a:cubicBezTo>
                    <a:pt x="1060026" y="1333993"/>
                    <a:pt x="1059117" y="1338359"/>
                    <a:pt x="1054100" y="1320800"/>
                  </a:cubicBezTo>
                  <a:cubicBezTo>
                    <a:pt x="1052901" y="1316604"/>
                    <a:pt x="1052876" y="1312003"/>
                    <a:pt x="1050925" y="1308100"/>
                  </a:cubicBezTo>
                  <a:cubicBezTo>
                    <a:pt x="1047512" y="1301274"/>
                    <a:pt x="1041638" y="1295876"/>
                    <a:pt x="1038225" y="1289050"/>
                  </a:cubicBezTo>
                  <a:cubicBezTo>
                    <a:pt x="1036108" y="1284817"/>
                    <a:pt x="1033537" y="1280782"/>
                    <a:pt x="1031875" y="1276350"/>
                  </a:cubicBezTo>
                  <a:cubicBezTo>
                    <a:pt x="1030343" y="1272264"/>
                    <a:pt x="1031121" y="1267281"/>
                    <a:pt x="1028700" y="1263650"/>
                  </a:cubicBezTo>
                  <a:cubicBezTo>
                    <a:pt x="1025183" y="1258374"/>
                    <a:pt x="1015083" y="1255936"/>
                    <a:pt x="1009650" y="1254125"/>
                  </a:cubicBezTo>
                  <a:cubicBezTo>
                    <a:pt x="1001183" y="1255183"/>
                    <a:pt x="992645" y="1255774"/>
                    <a:pt x="984250" y="1257300"/>
                  </a:cubicBezTo>
                  <a:cubicBezTo>
                    <a:pt x="980957" y="1257899"/>
                    <a:pt x="977367" y="1258420"/>
                    <a:pt x="974725" y="1260475"/>
                  </a:cubicBezTo>
                  <a:cubicBezTo>
                    <a:pt x="952390" y="1277847"/>
                    <a:pt x="959659" y="1274141"/>
                    <a:pt x="949325" y="1292225"/>
                  </a:cubicBezTo>
                  <a:cubicBezTo>
                    <a:pt x="947432" y="1295538"/>
                    <a:pt x="944682" y="1298337"/>
                    <a:pt x="942975" y="1301750"/>
                  </a:cubicBezTo>
                  <a:cubicBezTo>
                    <a:pt x="941478" y="1304743"/>
                    <a:pt x="941297" y="1308282"/>
                    <a:pt x="939800" y="1311275"/>
                  </a:cubicBezTo>
                  <a:cubicBezTo>
                    <a:pt x="938093" y="1314688"/>
                    <a:pt x="935343" y="1317487"/>
                    <a:pt x="933450" y="1320800"/>
                  </a:cubicBezTo>
                  <a:cubicBezTo>
                    <a:pt x="931102" y="1324909"/>
                    <a:pt x="930130" y="1329864"/>
                    <a:pt x="927100" y="1333500"/>
                  </a:cubicBezTo>
                  <a:cubicBezTo>
                    <a:pt x="922366" y="1339181"/>
                    <a:pt x="914551" y="1340858"/>
                    <a:pt x="908050" y="1343025"/>
                  </a:cubicBezTo>
                  <a:cubicBezTo>
                    <a:pt x="904901" y="1342675"/>
                    <a:pt x="867551" y="1339050"/>
                    <a:pt x="860425" y="1336675"/>
                  </a:cubicBezTo>
                  <a:cubicBezTo>
                    <a:pt x="849193" y="1332931"/>
                    <a:pt x="841245" y="1327064"/>
                    <a:pt x="831850" y="1320800"/>
                  </a:cubicBezTo>
                  <a:cubicBezTo>
                    <a:pt x="829733" y="1317625"/>
                    <a:pt x="827207" y="1314688"/>
                    <a:pt x="825500" y="1311275"/>
                  </a:cubicBezTo>
                  <a:cubicBezTo>
                    <a:pt x="821624" y="1303524"/>
                    <a:pt x="819207" y="1289892"/>
                    <a:pt x="825500" y="1282700"/>
                  </a:cubicBezTo>
                  <a:cubicBezTo>
                    <a:pt x="829908" y="1277663"/>
                    <a:pt x="838200" y="1278467"/>
                    <a:pt x="844550" y="1276350"/>
                  </a:cubicBezTo>
                  <a:cubicBezTo>
                    <a:pt x="853017" y="1277408"/>
                    <a:pt x="861417" y="1279525"/>
                    <a:pt x="869950" y="1279525"/>
                  </a:cubicBezTo>
                  <a:cubicBezTo>
                    <a:pt x="873297" y="1279525"/>
                    <a:pt x="879948" y="1279663"/>
                    <a:pt x="879475" y="1276350"/>
                  </a:cubicBezTo>
                  <a:cubicBezTo>
                    <a:pt x="878396" y="1268795"/>
                    <a:pt x="872171" y="1262696"/>
                    <a:pt x="866775" y="1257300"/>
                  </a:cubicBezTo>
                  <a:cubicBezTo>
                    <a:pt x="863428" y="1253953"/>
                    <a:pt x="858184" y="1253298"/>
                    <a:pt x="854075" y="1250950"/>
                  </a:cubicBezTo>
                  <a:cubicBezTo>
                    <a:pt x="850762" y="1249057"/>
                    <a:pt x="847655" y="1246818"/>
                    <a:pt x="844550" y="1244600"/>
                  </a:cubicBezTo>
                  <a:cubicBezTo>
                    <a:pt x="840244" y="1241524"/>
                    <a:pt x="835592" y="1238817"/>
                    <a:pt x="831850" y="1235075"/>
                  </a:cubicBezTo>
                  <a:cubicBezTo>
                    <a:pt x="829152" y="1232377"/>
                    <a:pt x="828480" y="1227934"/>
                    <a:pt x="825500" y="1225550"/>
                  </a:cubicBezTo>
                  <a:cubicBezTo>
                    <a:pt x="822887" y="1223459"/>
                    <a:pt x="819150" y="1223433"/>
                    <a:pt x="815975" y="1222375"/>
                  </a:cubicBezTo>
                  <a:cubicBezTo>
                    <a:pt x="812800" y="1220258"/>
                    <a:pt x="809347" y="1218508"/>
                    <a:pt x="806450" y="1216025"/>
                  </a:cubicBezTo>
                  <a:cubicBezTo>
                    <a:pt x="801904" y="1212129"/>
                    <a:pt x="799737" y="1203325"/>
                    <a:pt x="793750" y="1203325"/>
                  </a:cubicBezTo>
                  <a:cubicBezTo>
                    <a:pt x="783327" y="1203325"/>
                    <a:pt x="774700" y="1211792"/>
                    <a:pt x="765175" y="1216025"/>
                  </a:cubicBezTo>
                  <a:cubicBezTo>
                    <a:pt x="758218" y="1226461"/>
                    <a:pt x="758936" y="1223573"/>
                    <a:pt x="755650" y="1235075"/>
                  </a:cubicBezTo>
                  <a:cubicBezTo>
                    <a:pt x="754451" y="1239271"/>
                    <a:pt x="754896" y="1244144"/>
                    <a:pt x="752475" y="1247775"/>
                  </a:cubicBezTo>
                  <a:cubicBezTo>
                    <a:pt x="748958" y="1253051"/>
                    <a:pt x="738858" y="1255489"/>
                    <a:pt x="733425" y="1257300"/>
                  </a:cubicBezTo>
                  <a:cubicBezTo>
                    <a:pt x="731308" y="1260475"/>
                    <a:pt x="730311" y="1264803"/>
                    <a:pt x="727075" y="1266825"/>
                  </a:cubicBezTo>
                  <a:cubicBezTo>
                    <a:pt x="721399" y="1270373"/>
                    <a:pt x="708025" y="1273175"/>
                    <a:pt x="708025" y="1273175"/>
                  </a:cubicBezTo>
                  <a:cubicBezTo>
                    <a:pt x="685447" y="1270353"/>
                    <a:pt x="684403" y="1276730"/>
                    <a:pt x="676275" y="1260475"/>
                  </a:cubicBezTo>
                  <a:cubicBezTo>
                    <a:pt x="674778" y="1257482"/>
                    <a:pt x="674158" y="1254125"/>
                    <a:pt x="673100" y="1250950"/>
                  </a:cubicBezTo>
                  <a:cubicBezTo>
                    <a:pt x="674158" y="1246717"/>
                    <a:pt x="674556" y="1242261"/>
                    <a:pt x="676275" y="1238250"/>
                  </a:cubicBezTo>
                  <a:cubicBezTo>
                    <a:pt x="689431" y="1207553"/>
                    <a:pt x="676685" y="1252486"/>
                    <a:pt x="685800" y="1216025"/>
                  </a:cubicBezTo>
                  <a:cubicBezTo>
                    <a:pt x="684742" y="1212850"/>
                    <a:pt x="684122" y="1209493"/>
                    <a:pt x="682625" y="1206500"/>
                  </a:cubicBezTo>
                  <a:cubicBezTo>
                    <a:pt x="680918" y="1203087"/>
                    <a:pt x="677778" y="1200482"/>
                    <a:pt x="676275" y="1196975"/>
                  </a:cubicBezTo>
                  <a:cubicBezTo>
                    <a:pt x="661197" y="1161793"/>
                    <a:pt x="693101" y="1214276"/>
                    <a:pt x="660400" y="1165225"/>
                  </a:cubicBezTo>
                  <a:cubicBezTo>
                    <a:pt x="657979" y="1161594"/>
                    <a:pt x="651880" y="1163304"/>
                    <a:pt x="647700" y="1162050"/>
                  </a:cubicBezTo>
                  <a:cubicBezTo>
                    <a:pt x="641289" y="1160127"/>
                    <a:pt x="635000" y="1157817"/>
                    <a:pt x="628650" y="1155700"/>
                  </a:cubicBezTo>
                  <a:lnTo>
                    <a:pt x="619125" y="1152525"/>
                  </a:lnTo>
                  <a:cubicBezTo>
                    <a:pt x="615950" y="1156758"/>
                    <a:pt x="612225" y="1160631"/>
                    <a:pt x="609600" y="1165225"/>
                  </a:cubicBezTo>
                  <a:cubicBezTo>
                    <a:pt x="607940" y="1168131"/>
                    <a:pt x="607743" y="1171674"/>
                    <a:pt x="606425" y="1174750"/>
                  </a:cubicBezTo>
                  <a:cubicBezTo>
                    <a:pt x="604561" y="1179100"/>
                    <a:pt x="602192" y="1183217"/>
                    <a:pt x="600075" y="1187450"/>
                  </a:cubicBezTo>
                  <a:cubicBezTo>
                    <a:pt x="598211" y="1198633"/>
                    <a:pt x="593964" y="1208505"/>
                    <a:pt x="600075" y="1219200"/>
                  </a:cubicBezTo>
                  <a:cubicBezTo>
                    <a:pt x="602303" y="1223099"/>
                    <a:pt x="605864" y="1226234"/>
                    <a:pt x="609600" y="1228725"/>
                  </a:cubicBezTo>
                  <a:cubicBezTo>
                    <a:pt x="612385" y="1230581"/>
                    <a:pt x="615950" y="1230842"/>
                    <a:pt x="619125" y="1231900"/>
                  </a:cubicBezTo>
                  <a:cubicBezTo>
                    <a:pt x="621242" y="1235075"/>
                    <a:pt x="624268" y="1237805"/>
                    <a:pt x="625475" y="1241425"/>
                  </a:cubicBezTo>
                  <a:cubicBezTo>
                    <a:pt x="627511" y="1247532"/>
                    <a:pt x="628650" y="1254037"/>
                    <a:pt x="628650" y="1260475"/>
                  </a:cubicBezTo>
                  <a:cubicBezTo>
                    <a:pt x="628650" y="1273188"/>
                    <a:pt x="624466" y="1282555"/>
                    <a:pt x="612775" y="1289050"/>
                  </a:cubicBezTo>
                  <a:cubicBezTo>
                    <a:pt x="608058" y="1291671"/>
                    <a:pt x="602283" y="1291841"/>
                    <a:pt x="596900" y="1292225"/>
                  </a:cubicBezTo>
                  <a:cubicBezTo>
                    <a:pt x="572597" y="1293961"/>
                    <a:pt x="548206" y="1294119"/>
                    <a:pt x="523875" y="1295400"/>
                  </a:cubicBezTo>
                  <a:cubicBezTo>
                    <a:pt x="507987" y="1296236"/>
                    <a:pt x="492125" y="1297517"/>
                    <a:pt x="476250" y="1298575"/>
                  </a:cubicBezTo>
                  <a:cubicBezTo>
                    <a:pt x="453508" y="1306156"/>
                    <a:pt x="479523" y="1295318"/>
                    <a:pt x="460375" y="1311275"/>
                  </a:cubicBezTo>
                  <a:cubicBezTo>
                    <a:pt x="456739" y="1314305"/>
                    <a:pt x="451689" y="1315117"/>
                    <a:pt x="447675" y="1317625"/>
                  </a:cubicBezTo>
                  <a:cubicBezTo>
                    <a:pt x="425707" y="1331355"/>
                    <a:pt x="444163" y="1324087"/>
                    <a:pt x="425450" y="1330325"/>
                  </a:cubicBezTo>
                  <a:cubicBezTo>
                    <a:pt x="410356" y="1340388"/>
                    <a:pt x="419545" y="1335468"/>
                    <a:pt x="396875" y="1343025"/>
                  </a:cubicBezTo>
                  <a:lnTo>
                    <a:pt x="387350" y="1346200"/>
                  </a:lnTo>
                  <a:cubicBezTo>
                    <a:pt x="381368" y="1352182"/>
                    <a:pt x="376257" y="1358539"/>
                    <a:pt x="368300" y="1362075"/>
                  </a:cubicBezTo>
                  <a:cubicBezTo>
                    <a:pt x="362183" y="1364793"/>
                    <a:pt x="349250" y="1368425"/>
                    <a:pt x="349250" y="1368425"/>
                  </a:cubicBezTo>
                  <a:cubicBezTo>
                    <a:pt x="346075" y="1370542"/>
                    <a:pt x="343380" y="1373679"/>
                    <a:pt x="339725" y="1374775"/>
                  </a:cubicBezTo>
                  <a:cubicBezTo>
                    <a:pt x="332557" y="1376925"/>
                    <a:pt x="324972" y="1378365"/>
                    <a:pt x="317500" y="1377950"/>
                  </a:cubicBezTo>
                  <a:cubicBezTo>
                    <a:pt x="296654" y="1376792"/>
                    <a:pt x="288887" y="1373704"/>
                    <a:pt x="273050" y="1368425"/>
                  </a:cubicBezTo>
                  <a:cubicBezTo>
                    <a:pt x="266832" y="1359098"/>
                    <a:pt x="262401" y="1347159"/>
                    <a:pt x="250825" y="1343025"/>
                  </a:cubicBezTo>
                  <a:cubicBezTo>
                    <a:pt x="239461" y="1338966"/>
                    <a:pt x="227542" y="1336675"/>
                    <a:pt x="215900" y="1333500"/>
                  </a:cubicBezTo>
                  <a:cubicBezTo>
                    <a:pt x="212725" y="1331383"/>
                    <a:pt x="207203" y="1330875"/>
                    <a:pt x="206375" y="1327150"/>
                  </a:cubicBezTo>
                  <a:cubicBezTo>
                    <a:pt x="204752" y="1319845"/>
                    <a:pt x="207867" y="1312217"/>
                    <a:pt x="209550" y="1304925"/>
                  </a:cubicBezTo>
                  <a:cubicBezTo>
                    <a:pt x="213551" y="1287589"/>
                    <a:pt x="214214" y="1288403"/>
                    <a:pt x="222250" y="1276350"/>
                  </a:cubicBezTo>
                  <a:cubicBezTo>
                    <a:pt x="223308" y="1270000"/>
                    <a:pt x="222161" y="1262849"/>
                    <a:pt x="225425" y="1257300"/>
                  </a:cubicBezTo>
                  <a:cubicBezTo>
                    <a:pt x="242087" y="1228975"/>
                    <a:pt x="245120" y="1228295"/>
                    <a:pt x="263525" y="1216025"/>
                  </a:cubicBezTo>
                  <a:cubicBezTo>
                    <a:pt x="266700" y="1211792"/>
                    <a:pt x="270425" y="1207919"/>
                    <a:pt x="273050" y="1203325"/>
                  </a:cubicBezTo>
                  <a:cubicBezTo>
                    <a:pt x="274710" y="1200419"/>
                    <a:pt x="278170" y="1196523"/>
                    <a:pt x="276225" y="1193800"/>
                  </a:cubicBezTo>
                  <a:cubicBezTo>
                    <a:pt x="271789" y="1187590"/>
                    <a:pt x="257175" y="1181100"/>
                    <a:pt x="257175" y="1181100"/>
                  </a:cubicBezTo>
                  <a:cubicBezTo>
                    <a:pt x="255058" y="1177925"/>
                    <a:pt x="252532" y="1174988"/>
                    <a:pt x="250825" y="1171575"/>
                  </a:cubicBezTo>
                  <a:cubicBezTo>
                    <a:pt x="248548" y="1167020"/>
                    <a:pt x="245492" y="1153419"/>
                    <a:pt x="244475" y="1149350"/>
                  </a:cubicBezTo>
                  <a:cubicBezTo>
                    <a:pt x="245533" y="1146175"/>
                    <a:pt x="245037" y="1141916"/>
                    <a:pt x="247650" y="1139825"/>
                  </a:cubicBezTo>
                  <a:cubicBezTo>
                    <a:pt x="251057" y="1137099"/>
                    <a:pt x="256154" y="1137849"/>
                    <a:pt x="260350" y="1136650"/>
                  </a:cubicBezTo>
                  <a:cubicBezTo>
                    <a:pt x="263568" y="1135731"/>
                    <a:pt x="266657" y="1134394"/>
                    <a:pt x="269875" y="1133475"/>
                  </a:cubicBezTo>
                  <a:cubicBezTo>
                    <a:pt x="274071" y="1132276"/>
                    <a:pt x="278379" y="1131499"/>
                    <a:pt x="282575" y="1130300"/>
                  </a:cubicBezTo>
                  <a:cubicBezTo>
                    <a:pt x="285793" y="1129381"/>
                    <a:pt x="288818" y="1127781"/>
                    <a:pt x="292100" y="1127125"/>
                  </a:cubicBezTo>
                  <a:cubicBezTo>
                    <a:pt x="299438" y="1125657"/>
                    <a:pt x="306854" y="1124377"/>
                    <a:pt x="314325" y="1123950"/>
                  </a:cubicBezTo>
                  <a:cubicBezTo>
                    <a:pt x="343929" y="1122258"/>
                    <a:pt x="373592" y="1121833"/>
                    <a:pt x="403225" y="1120775"/>
                  </a:cubicBezTo>
                  <a:cubicBezTo>
                    <a:pt x="409575" y="1119717"/>
                    <a:pt x="415991" y="1118997"/>
                    <a:pt x="422275" y="1117600"/>
                  </a:cubicBezTo>
                  <a:cubicBezTo>
                    <a:pt x="425542" y="1116874"/>
                    <a:pt x="429433" y="1116792"/>
                    <a:pt x="431800" y="1114425"/>
                  </a:cubicBezTo>
                  <a:cubicBezTo>
                    <a:pt x="435147" y="1111078"/>
                    <a:pt x="436033" y="1105958"/>
                    <a:pt x="438150" y="1101725"/>
                  </a:cubicBezTo>
                  <a:cubicBezTo>
                    <a:pt x="435634" y="1094176"/>
                    <a:pt x="433129" y="1087473"/>
                    <a:pt x="431800" y="1079500"/>
                  </a:cubicBezTo>
                  <a:cubicBezTo>
                    <a:pt x="431747" y="1079181"/>
                    <a:pt x="429936" y="1051055"/>
                    <a:pt x="425450" y="1044575"/>
                  </a:cubicBezTo>
                  <a:cubicBezTo>
                    <a:pt x="411277" y="1024104"/>
                    <a:pt x="404804" y="1012469"/>
                    <a:pt x="384175" y="1003300"/>
                  </a:cubicBezTo>
                  <a:cubicBezTo>
                    <a:pt x="380187" y="1001528"/>
                    <a:pt x="375754" y="1000981"/>
                    <a:pt x="371475" y="1000125"/>
                  </a:cubicBezTo>
                  <a:cubicBezTo>
                    <a:pt x="365162" y="998862"/>
                    <a:pt x="358775" y="998008"/>
                    <a:pt x="352425" y="996950"/>
                  </a:cubicBezTo>
                  <a:cubicBezTo>
                    <a:pt x="350308" y="988483"/>
                    <a:pt x="349057" y="979752"/>
                    <a:pt x="346075" y="971550"/>
                  </a:cubicBezTo>
                  <a:cubicBezTo>
                    <a:pt x="344771" y="967964"/>
                    <a:pt x="342015" y="965078"/>
                    <a:pt x="339725" y="962025"/>
                  </a:cubicBezTo>
                  <a:cubicBezTo>
                    <a:pt x="335659" y="956604"/>
                    <a:pt x="331487" y="951250"/>
                    <a:pt x="327025" y="946150"/>
                  </a:cubicBezTo>
                  <a:cubicBezTo>
                    <a:pt x="320058" y="938187"/>
                    <a:pt x="305481" y="925864"/>
                    <a:pt x="298450" y="920750"/>
                  </a:cubicBezTo>
                  <a:cubicBezTo>
                    <a:pt x="293459" y="917120"/>
                    <a:pt x="287710" y="914648"/>
                    <a:pt x="282575" y="911225"/>
                  </a:cubicBezTo>
                  <a:cubicBezTo>
                    <a:pt x="278172" y="908290"/>
                    <a:pt x="274210" y="904735"/>
                    <a:pt x="269875" y="901700"/>
                  </a:cubicBezTo>
                  <a:cubicBezTo>
                    <a:pt x="263623" y="897323"/>
                    <a:pt x="250825" y="889000"/>
                    <a:pt x="250825" y="889000"/>
                  </a:cubicBezTo>
                  <a:cubicBezTo>
                    <a:pt x="247650" y="883708"/>
                    <a:pt x="245400" y="877737"/>
                    <a:pt x="241300" y="873125"/>
                  </a:cubicBezTo>
                  <a:cubicBezTo>
                    <a:pt x="235815" y="866954"/>
                    <a:pt x="223535" y="859165"/>
                    <a:pt x="215900" y="854075"/>
                  </a:cubicBezTo>
                  <a:cubicBezTo>
                    <a:pt x="213783" y="850900"/>
                    <a:pt x="211257" y="847963"/>
                    <a:pt x="209550" y="844550"/>
                  </a:cubicBezTo>
                  <a:cubicBezTo>
                    <a:pt x="208053" y="841557"/>
                    <a:pt x="207519" y="838170"/>
                    <a:pt x="206375" y="835025"/>
                  </a:cubicBezTo>
                  <a:cubicBezTo>
                    <a:pt x="203285" y="826527"/>
                    <a:pt x="199891" y="818141"/>
                    <a:pt x="196850" y="809625"/>
                  </a:cubicBezTo>
                  <a:cubicBezTo>
                    <a:pt x="194599" y="803321"/>
                    <a:pt x="190500" y="790575"/>
                    <a:pt x="190500" y="790575"/>
                  </a:cubicBezTo>
                  <a:cubicBezTo>
                    <a:pt x="180750" y="673569"/>
                    <a:pt x="191987" y="748896"/>
                    <a:pt x="177800" y="692150"/>
                  </a:cubicBezTo>
                  <a:cubicBezTo>
                    <a:pt x="176491" y="686915"/>
                    <a:pt x="176332" y="681395"/>
                    <a:pt x="174625" y="676275"/>
                  </a:cubicBezTo>
                  <a:cubicBezTo>
                    <a:pt x="173128" y="671785"/>
                    <a:pt x="170095" y="667944"/>
                    <a:pt x="168275" y="663575"/>
                  </a:cubicBezTo>
                  <a:cubicBezTo>
                    <a:pt x="162211" y="649021"/>
                    <a:pt x="155692" y="625631"/>
                    <a:pt x="146050" y="612775"/>
                  </a:cubicBezTo>
                  <a:cubicBezTo>
                    <a:pt x="142875" y="608542"/>
                    <a:pt x="139601" y="604381"/>
                    <a:pt x="136525" y="600075"/>
                  </a:cubicBezTo>
                  <a:cubicBezTo>
                    <a:pt x="134307" y="596970"/>
                    <a:pt x="132873" y="593248"/>
                    <a:pt x="130175" y="590550"/>
                  </a:cubicBezTo>
                  <a:cubicBezTo>
                    <a:pt x="124330" y="584705"/>
                    <a:pt x="117269" y="580205"/>
                    <a:pt x="111125" y="574675"/>
                  </a:cubicBezTo>
                  <a:cubicBezTo>
                    <a:pt x="106675" y="570670"/>
                    <a:pt x="102971" y="565871"/>
                    <a:pt x="98425" y="561975"/>
                  </a:cubicBezTo>
                  <a:cubicBezTo>
                    <a:pt x="95528" y="559492"/>
                    <a:pt x="91598" y="558323"/>
                    <a:pt x="88900" y="555625"/>
                  </a:cubicBezTo>
                  <a:cubicBezTo>
                    <a:pt x="69492" y="536217"/>
                    <a:pt x="77731" y="537539"/>
                    <a:pt x="57150" y="520700"/>
                  </a:cubicBezTo>
                  <a:cubicBezTo>
                    <a:pt x="51243" y="515867"/>
                    <a:pt x="44450" y="512233"/>
                    <a:pt x="38100" y="508000"/>
                  </a:cubicBezTo>
                  <a:cubicBezTo>
                    <a:pt x="34364" y="505509"/>
                    <a:pt x="31984" y="501397"/>
                    <a:pt x="28575" y="498475"/>
                  </a:cubicBezTo>
                  <a:cubicBezTo>
                    <a:pt x="24557" y="495031"/>
                    <a:pt x="20108" y="492125"/>
                    <a:pt x="15875" y="488950"/>
                  </a:cubicBezTo>
                  <a:cubicBezTo>
                    <a:pt x="14817" y="485775"/>
                    <a:pt x="14197" y="482418"/>
                    <a:pt x="12700" y="479425"/>
                  </a:cubicBezTo>
                  <a:cubicBezTo>
                    <a:pt x="10993" y="476012"/>
                    <a:pt x="7446" y="473555"/>
                    <a:pt x="6350" y="469900"/>
                  </a:cubicBezTo>
                  <a:cubicBezTo>
                    <a:pt x="4200" y="462732"/>
                    <a:pt x="4514" y="455038"/>
                    <a:pt x="3175" y="447675"/>
                  </a:cubicBezTo>
                  <a:cubicBezTo>
                    <a:pt x="2394" y="443382"/>
                    <a:pt x="1058" y="439208"/>
                    <a:pt x="0" y="434975"/>
                  </a:cubicBezTo>
                  <a:cubicBezTo>
                    <a:pt x="1058" y="429683"/>
                    <a:pt x="498" y="423785"/>
                    <a:pt x="3175" y="419100"/>
                  </a:cubicBezTo>
                  <a:cubicBezTo>
                    <a:pt x="7946" y="410750"/>
                    <a:pt x="25992" y="410727"/>
                    <a:pt x="31750" y="409575"/>
                  </a:cubicBezTo>
                  <a:cubicBezTo>
                    <a:pt x="52358" y="405453"/>
                    <a:pt x="65605" y="401905"/>
                    <a:pt x="85725" y="396875"/>
                  </a:cubicBezTo>
                  <a:cubicBezTo>
                    <a:pt x="99112" y="393528"/>
                    <a:pt x="113242" y="394758"/>
                    <a:pt x="127000" y="393700"/>
                  </a:cubicBezTo>
                  <a:cubicBezTo>
                    <a:pt x="145881" y="389924"/>
                    <a:pt x="155819" y="387350"/>
                    <a:pt x="177800" y="387350"/>
                  </a:cubicBezTo>
                  <a:cubicBezTo>
                    <a:pt x="185463" y="387350"/>
                    <a:pt x="195684" y="391195"/>
                    <a:pt x="203200" y="393700"/>
                  </a:cubicBezTo>
                  <a:cubicBezTo>
                    <a:pt x="205317" y="396875"/>
                    <a:pt x="206424" y="401037"/>
                    <a:pt x="209550" y="403225"/>
                  </a:cubicBezTo>
                  <a:cubicBezTo>
                    <a:pt x="222456" y="412259"/>
                    <a:pt x="231445" y="414757"/>
                    <a:pt x="244475" y="419100"/>
                  </a:cubicBezTo>
                  <a:cubicBezTo>
                    <a:pt x="247650" y="421217"/>
                    <a:pt x="250184" y="425450"/>
                    <a:pt x="254000" y="425450"/>
                  </a:cubicBezTo>
                  <a:cubicBezTo>
                    <a:pt x="261847" y="425450"/>
                    <a:pt x="278160" y="416545"/>
                    <a:pt x="285750" y="412750"/>
                  </a:cubicBezTo>
                  <a:cubicBezTo>
                    <a:pt x="292100" y="413808"/>
                    <a:pt x="298693" y="413889"/>
                    <a:pt x="304800" y="415925"/>
                  </a:cubicBezTo>
                  <a:cubicBezTo>
                    <a:pt x="320757" y="421244"/>
                    <a:pt x="309920" y="421187"/>
                    <a:pt x="317500" y="431800"/>
                  </a:cubicBezTo>
                  <a:cubicBezTo>
                    <a:pt x="320980" y="436672"/>
                    <a:pt x="326258" y="439994"/>
                    <a:pt x="330200" y="444500"/>
                  </a:cubicBezTo>
                  <a:cubicBezTo>
                    <a:pt x="342748" y="458840"/>
                    <a:pt x="335704" y="455115"/>
                    <a:pt x="349250" y="466725"/>
                  </a:cubicBezTo>
                  <a:cubicBezTo>
                    <a:pt x="353268" y="470169"/>
                    <a:pt x="357615" y="473215"/>
                    <a:pt x="361950" y="476250"/>
                  </a:cubicBezTo>
                  <a:cubicBezTo>
                    <a:pt x="384701" y="492176"/>
                    <a:pt x="405781" y="505336"/>
                    <a:pt x="434975" y="511175"/>
                  </a:cubicBezTo>
                  <a:lnTo>
                    <a:pt x="450850" y="514350"/>
                  </a:lnTo>
                  <a:cubicBezTo>
                    <a:pt x="452967" y="520700"/>
                    <a:pt x="455439" y="526942"/>
                    <a:pt x="457200" y="533400"/>
                  </a:cubicBezTo>
                  <a:cubicBezTo>
                    <a:pt x="458620" y="538606"/>
                    <a:pt x="458480" y="544222"/>
                    <a:pt x="460375" y="549275"/>
                  </a:cubicBezTo>
                  <a:cubicBezTo>
                    <a:pt x="461715" y="552848"/>
                    <a:pt x="465018" y="555387"/>
                    <a:pt x="466725" y="558800"/>
                  </a:cubicBezTo>
                  <a:cubicBezTo>
                    <a:pt x="469713" y="564776"/>
                    <a:pt x="469632" y="573714"/>
                    <a:pt x="476250" y="577850"/>
                  </a:cubicBezTo>
                  <a:cubicBezTo>
                    <a:pt x="481926" y="581398"/>
                    <a:pt x="488950" y="582083"/>
                    <a:pt x="495300" y="584200"/>
                  </a:cubicBezTo>
                  <a:cubicBezTo>
                    <a:pt x="499533" y="583142"/>
                    <a:pt x="504211" y="583190"/>
                    <a:pt x="508000" y="581025"/>
                  </a:cubicBezTo>
                  <a:cubicBezTo>
                    <a:pt x="511899" y="578797"/>
                    <a:pt x="513239" y="572839"/>
                    <a:pt x="517525" y="571500"/>
                  </a:cubicBezTo>
                  <a:cubicBezTo>
                    <a:pt x="530812" y="567348"/>
                    <a:pt x="545042" y="567267"/>
                    <a:pt x="558800" y="565150"/>
                  </a:cubicBezTo>
                  <a:cubicBezTo>
                    <a:pt x="561975" y="564092"/>
                    <a:pt x="565191" y="563150"/>
                    <a:pt x="568325" y="561975"/>
                  </a:cubicBezTo>
                  <a:cubicBezTo>
                    <a:pt x="573661" y="559974"/>
                    <a:pt x="578671" y="557007"/>
                    <a:pt x="584200" y="555625"/>
                  </a:cubicBezTo>
                  <a:cubicBezTo>
                    <a:pt x="591460" y="553810"/>
                    <a:pt x="599062" y="553789"/>
                    <a:pt x="606425" y="552450"/>
                  </a:cubicBezTo>
                  <a:cubicBezTo>
                    <a:pt x="615196" y="550855"/>
                    <a:pt x="620489" y="548820"/>
                    <a:pt x="628650" y="546100"/>
                  </a:cubicBezTo>
                  <a:cubicBezTo>
                    <a:pt x="632883" y="542925"/>
                    <a:pt x="636617" y="538942"/>
                    <a:pt x="641350" y="536575"/>
                  </a:cubicBezTo>
                  <a:cubicBezTo>
                    <a:pt x="645253" y="534624"/>
                    <a:pt x="650308" y="535645"/>
                    <a:pt x="654050" y="533400"/>
                  </a:cubicBezTo>
                  <a:cubicBezTo>
                    <a:pt x="661138" y="529147"/>
                    <a:pt x="666328" y="522265"/>
                    <a:pt x="673100" y="517525"/>
                  </a:cubicBezTo>
                  <a:cubicBezTo>
                    <a:pt x="676977" y="514811"/>
                    <a:pt x="682164" y="514205"/>
                    <a:pt x="685800" y="511175"/>
                  </a:cubicBezTo>
                  <a:cubicBezTo>
                    <a:pt x="694998" y="503510"/>
                    <a:pt x="704558" y="495738"/>
                    <a:pt x="711200" y="485775"/>
                  </a:cubicBezTo>
                  <a:cubicBezTo>
                    <a:pt x="715433" y="479425"/>
                    <a:pt x="718504" y="472121"/>
                    <a:pt x="723900" y="466725"/>
                  </a:cubicBezTo>
                  <a:cubicBezTo>
                    <a:pt x="745648" y="444977"/>
                    <a:pt x="735478" y="452656"/>
                    <a:pt x="752475" y="441325"/>
                  </a:cubicBezTo>
                  <a:cubicBezTo>
                    <a:pt x="754592" y="438150"/>
                    <a:pt x="755953" y="434313"/>
                    <a:pt x="758825" y="431800"/>
                  </a:cubicBezTo>
                  <a:cubicBezTo>
                    <a:pt x="764568" y="426774"/>
                    <a:pt x="777875" y="419100"/>
                    <a:pt x="777875" y="419100"/>
                  </a:cubicBezTo>
                  <a:cubicBezTo>
                    <a:pt x="781437" y="408414"/>
                    <a:pt x="781123" y="407860"/>
                    <a:pt x="787400" y="396875"/>
                  </a:cubicBezTo>
                  <a:cubicBezTo>
                    <a:pt x="789293" y="393562"/>
                    <a:pt x="792043" y="390763"/>
                    <a:pt x="793750" y="387350"/>
                  </a:cubicBezTo>
                  <a:cubicBezTo>
                    <a:pt x="795871" y="383107"/>
                    <a:pt x="799286" y="368787"/>
                    <a:pt x="800100" y="365125"/>
                  </a:cubicBezTo>
                  <a:cubicBezTo>
                    <a:pt x="804021" y="347479"/>
                    <a:pt x="803004" y="349155"/>
                    <a:pt x="806450" y="330200"/>
                  </a:cubicBezTo>
                  <a:cubicBezTo>
                    <a:pt x="807415" y="324891"/>
                    <a:pt x="808567" y="319617"/>
                    <a:pt x="809625" y="314325"/>
                  </a:cubicBezTo>
                  <a:cubicBezTo>
                    <a:pt x="808567" y="275167"/>
                    <a:pt x="808406" y="235974"/>
                    <a:pt x="806450" y="196850"/>
                  </a:cubicBezTo>
                  <a:cubicBezTo>
                    <a:pt x="806283" y="193507"/>
                    <a:pt x="804087" y="190572"/>
                    <a:pt x="803275" y="187325"/>
                  </a:cubicBezTo>
                  <a:cubicBezTo>
                    <a:pt x="800293" y="175398"/>
                    <a:pt x="801280" y="172086"/>
                    <a:pt x="796925" y="161925"/>
                  </a:cubicBezTo>
                  <a:cubicBezTo>
                    <a:pt x="791067" y="148257"/>
                    <a:pt x="786903" y="143718"/>
                    <a:pt x="777875" y="130175"/>
                  </a:cubicBezTo>
                  <a:cubicBezTo>
                    <a:pt x="775384" y="126439"/>
                    <a:pt x="771272" y="124059"/>
                    <a:pt x="768350" y="120650"/>
                  </a:cubicBezTo>
                  <a:cubicBezTo>
                    <a:pt x="761298" y="112423"/>
                    <a:pt x="751590" y="97097"/>
                    <a:pt x="746125" y="88900"/>
                  </a:cubicBezTo>
                  <a:cubicBezTo>
                    <a:pt x="737919" y="76590"/>
                    <a:pt x="740982" y="82995"/>
                    <a:pt x="736600" y="69850"/>
                  </a:cubicBezTo>
                  <a:cubicBezTo>
                    <a:pt x="737658" y="65617"/>
                    <a:pt x="737049" y="60557"/>
                    <a:pt x="739775" y="57150"/>
                  </a:cubicBezTo>
                  <a:cubicBezTo>
                    <a:pt x="741866" y="54537"/>
                    <a:pt x="746394" y="55635"/>
                    <a:pt x="749300" y="53975"/>
                  </a:cubicBezTo>
                  <a:cubicBezTo>
                    <a:pt x="778314" y="37396"/>
                    <a:pt x="746293" y="49391"/>
                    <a:pt x="774700" y="41275"/>
                  </a:cubicBezTo>
                  <a:cubicBezTo>
                    <a:pt x="785324" y="38240"/>
                    <a:pt x="795731" y="34430"/>
                    <a:pt x="806450" y="31750"/>
                  </a:cubicBezTo>
                  <a:cubicBezTo>
                    <a:pt x="826341" y="26777"/>
                    <a:pt x="868402" y="20122"/>
                    <a:pt x="885825" y="19050"/>
                  </a:cubicBezTo>
                  <a:cubicBezTo>
                    <a:pt x="938684" y="15797"/>
                    <a:pt x="1044575" y="12700"/>
                    <a:pt x="1044575" y="12700"/>
                  </a:cubicBezTo>
                  <a:cubicBezTo>
                    <a:pt x="1060450" y="13758"/>
                    <a:pt x="1076369" y="14292"/>
                    <a:pt x="1092200" y="15875"/>
                  </a:cubicBezTo>
                  <a:cubicBezTo>
                    <a:pt x="1097570" y="16412"/>
                    <a:pt x="1102741" y="18229"/>
                    <a:pt x="1108075" y="19050"/>
                  </a:cubicBezTo>
                  <a:cubicBezTo>
                    <a:pt x="1119421" y="20795"/>
                    <a:pt x="1151461" y="24223"/>
                    <a:pt x="1162050" y="25400"/>
                  </a:cubicBezTo>
                  <a:cubicBezTo>
                    <a:pt x="1163744" y="25823"/>
                    <a:pt x="1181542" y="29928"/>
                    <a:pt x="1184275" y="31750"/>
                  </a:cubicBezTo>
                  <a:cubicBezTo>
                    <a:pt x="1188011" y="34241"/>
                    <a:pt x="1190625" y="38100"/>
                    <a:pt x="1193800" y="41275"/>
                  </a:cubicBezTo>
                  <a:cubicBezTo>
                    <a:pt x="1198445" y="52889"/>
                    <a:pt x="1205713" y="63093"/>
                    <a:pt x="1196975" y="76200"/>
                  </a:cubicBezTo>
                  <a:cubicBezTo>
                    <a:pt x="1193552" y="81335"/>
                    <a:pt x="1186954" y="83774"/>
                    <a:pt x="1181100" y="85725"/>
                  </a:cubicBezTo>
                  <a:cubicBezTo>
                    <a:pt x="1170861" y="89138"/>
                    <a:pt x="1159821" y="89457"/>
                    <a:pt x="1149350" y="92075"/>
                  </a:cubicBezTo>
                  <a:lnTo>
                    <a:pt x="1123950" y="98425"/>
                  </a:lnTo>
                  <a:cubicBezTo>
                    <a:pt x="1118692" y="99638"/>
                    <a:pt x="1113310" y="100291"/>
                    <a:pt x="1108075" y="101600"/>
                  </a:cubicBezTo>
                  <a:cubicBezTo>
                    <a:pt x="1100600" y="103469"/>
                    <a:pt x="1093258" y="105833"/>
                    <a:pt x="1085850" y="107950"/>
                  </a:cubicBezTo>
                  <a:cubicBezTo>
                    <a:pt x="1061937" y="123892"/>
                    <a:pt x="1092328" y="105174"/>
                    <a:pt x="1063625" y="117475"/>
                  </a:cubicBezTo>
                  <a:cubicBezTo>
                    <a:pt x="1060118" y="118978"/>
                    <a:pt x="1057413" y="121932"/>
                    <a:pt x="1054100" y="123825"/>
                  </a:cubicBezTo>
                  <a:cubicBezTo>
                    <a:pt x="1049991" y="126173"/>
                    <a:pt x="1045096" y="127218"/>
                    <a:pt x="1041400" y="130175"/>
                  </a:cubicBezTo>
                  <a:cubicBezTo>
                    <a:pt x="1034388" y="135785"/>
                    <a:pt x="1028700" y="142875"/>
                    <a:pt x="1022350" y="149225"/>
                  </a:cubicBezTo>
                  <a:lnTo>
                    <a:pt x="1003300" y="168275"/>
                  </a:lnTo>
                  <a:cubicBezTo>
                    <a:pt x="1000602" y="170973"/>
                    <a:pt x="996950" y="172508"/>
                    <a:pt x="993775" y="174625"/>
                  </a:cubicBezTo>
                  <a:cubicBezTo>
                    <a:pt x="992717" y="177800"/>
                    <a:pt x="992456" y="181365"/>
                    <a:pt x="990600" y="184150"/>
                  </a:cubicBezTo>
                  <a:cubicBezTo>
                    <a:pt x="985711" y="191484"/>
                    <a:pt x="978578" y="195339"/>
                    <a:pt x="971550" y="200025"/>
                  </a:cubicBezTo>
                  <a:cubicBezTo>
                    <a:pt x="967655" y="205867"/>
                    <a:pt x="958229" y="218590"/>
                    <a:pt x="958850" y="225425"/>
                  </a:cubicBezTo>
                  <a:cubicBezTo>
                    <a:pt x="960129" y="239493"/>
                    <a:pt x="970606" y="247457"/>
                    <a:pt x="981075" y="254000"/>
                  </a:cubicBezTo>
                  <a:cubicBezTo>
                    <a:pt x="985089" y="256508"/>
                    <a:pt x="989242" y="258990"/>
                    <a:pt x="993775" y="260350"/>
                  </a:cubicBezTo>
                  <a:cubicBezTo>
                    <a:pt x="999941" y="262200"/>
                    <a:pt x="1006475" y="262467"/>
                    <a:pt x="1012825" y="263525"/>
                  </a:cubicBezTo>
                  <a:cubicBezTo>
                    <a:pt x="1094133" y="290628"/>
                    <a:pt x="1025182" y="269767"/>
                    <a:pt x="1228725" y="273050"/>
                  </a:cubicBezTo>
                  <a:cubicBezTo>
                    <a:pt x="1232958" y="274108"/>
                    <a:pt x="1237414" y="274506"/>
                    <a:pt x="1241425" y="276225"/>
                  </a:cubicBezTo>
                  <a:cubicBezTo>
                    <a:pt x="1244932" y="277728"/>
                    <a:pt x="1247377" y="281235"/>
                    <a:pt x="1250950" y="282575"/>
                  </a:cubicBezTo>
                  <a:cubicBezTo>
                    <a:pt x="1256003" y="284470"/>
                    <a:pt x="1261590" y="284441"/>
                    <a:pt x="1266825" y="285750"/>
                  </a:cubicBezTo>
                  <a:cubicBezTo>
                    <a:pt x="1270072" y="286562"/>
                    <a:pt x="1273175" y="287867"/>
                    <a:pt x="1276350" y="288925"/>
                  </a:cubicBezTo>
                  <a:cubicBezTo>
                    <a:pt x="1287992" y="287867"/>
                    <a:pt x="1299812" y="288043"/>
                    <a:pt x="1311275" y="285750"/>
                  </a:cubicBezTo>
                  <a:cubicBezTo>
                    <a:pt x="1321120" y="283781"/>
                    <a:pt x="1339850" y="276225"/>
                    <a:pt x="1339850" y="276225"/>
                  </a:cubicBezTo>
                  <a:cubicBezTo>
                    <a:pt x="1343025" y="274108"/>
                    <a:pt x="1346444" y="272318"/>
                    <a:pt x="1349375" y="269875"/>
                  </a:cubicBezTo>
                  <a:cubicBezTo>
                    <a:pt x="1352824" y="267000"/>
                    <a:pt x="1355308" y="263044"/>
                    <a:pt x="1358900" y="260350"/>
                  </a:cubicBezTo>
                  <a:cubicBezTo>
                    <a:pt x="1363837" y="256647"/>
                    <a:pt x="1369483" y="254000"/>
                    <a:pt x="1374775" y="250825"/>
                  </a:cubicBezTo>
                  <a:cubicBezTo>
                    <a:pt x="1377950" y="246592"/>
                    <a:pt x="1381730" y="242751"/>
                    <a:pt x="1384300" y="238125"/>
                  </a:cubicBezTo>
                  <a:cubicBezTo>
                    <a:pt x="1392581" y="223219"/>
                    <a:pt x="1389030" y="223935"/>
                    <a:pt x="1393825" y="209550"/>
                  </a:cubicBezTo>
                  <a:cubicBezTo>
                    <a:pt x="1395627" y="204143"/>
                    <a:pt x="1398058" y="198967"/>
                    <a:pt x="1400175" y="193675"/>
                  </a:cubicBezTo>
                  <a:cubicBezTo>
                    <a:pt x="1399117" y="173567"/>
                    <a:pt x="1399721" y="153302"/>
                    <a:pt x="1397000" y="133350"/>
                  </a:cubicBezTo>
                  <a:cubicBezTo>
                    <a:pt x="1396484" y="129569"/>
                    <a:pt x="1392357" y="127238"/>
                    <a:pt x="1390650" y="123825"/>
                  </a:cubicBezTo>
                  <a:cubicBezTo>
                    <a:pt x="1389153" y="120832"/>
                    <a:pt x="1388972" y="117293"/>
                    <a:pt x="1387475" y="114300"/>
                  </a:cubicBezTo>
                  <a:cubicBezTo>
                    <a:pt x="1375165" y="89681"/>
                    <a:pt x="1385930" y="119191"/>
                    <a:pt x="1377950" y="95250"/>
                  </a:cubicBezTo>
                  <a:cubicBezTo>
                    <a:pt x="1375833" y="74083"/>
                    <a:pt x="1366441" y="52387"/>
                    <a:pt x="1371600" y="31750"/>
                  </a:cubicBezTo>
                  <a:cubicBezTo>
                    <a:pt x="1372658" y="27517"/>
                    <a:pt x="1372239" y="22601"/>
                    <a:pt x="1374775" y="19050"/>
                  </a:cubicBezTo>
                  <a:cubicBezTo>
                    <a:pt x="1377851" y="14744"/>
                    <a:pt x="1382742" y="11892"/>
                    <a:pt x="1387475" y="9525"/>
                  </a:cubicBezTo>
                  <a:cubicBezTo>
                    <a:pt x="1393462" y="6532"/>
                    <a:pt x="1400067" y="4936"/>
                    <a:pt x="1406525" y="3175"/>
                  </a:cubicBezTo>
                  <a:cubicBezTo>
                    <a:pt x="1411731" y="1755"/>
                    <a:pt x="1417108" y="1058"/>
                    <a:pt x="1422400" y="0"/>
                  </a:cubicBezTo>
                  <a:cubicBezTo>
                    <a:pt x="1442508" y="1058"/>
                    <a:pt x="1462667" y="1405"/>
                    <a:pt x="1482725" y="3175"/>
                  </a:cubicBezTo>
                  <a:cubicBezTo>
                    <a:pt x="1498679" y="4583"/>
                    <a:pt x="1514458" y="7539"/>
                    <a:pt x="1530350" y="9525"/>
                  </a:cubicBezTo>
                  <a:cubicBezTo>
                    <a:pt x="1539860" y="10714"/>
                    <a:pt x="1549425" y="11433"/>
                    <a:pt x="1558925" y="12700"/>
                  </a:cubicBezTo>
                  <a:cubicBezTo>
                    <a:pt x="1565306" y="13551"/>
                    <a:pt x="1571662" y="14612"/>
                    <a:pt x="1577975" y="15875"/>
                  </a:cubicBezTo>
                  <a:cubicBezTo>
                    <a:pt x="1582254" y="16731"/>
                    <a:pt x="1586316" y="18852"/>
                    <a:pt x="1590675" y="19050"/>
                  </a:cubicBezTo>
                  <a:cubicBezTo>
                    <a:pt x="1632978" y="20973"/>
                    <a:pt x="1675342" y="21167"/>
                    <a:pt x="1717675" y="22225"/>
                  </a:cubicBezTo>
                  <a:lnTo>
                    <a:pt x="1771650" y="28575"/>
                  </a:lnTo>
                  <a:cubicBezTo>
                    <a:pt x="1774943" y="29174"/>
                    <a:pt x="1777882" y="31151"/>
                    <a:pt x="1781175" y="31750"/>
                  </a:cubicBezTo>
                  <a:cubicBezTo>
                    <a:pt x="1789570" y="33276"/>
                    <a:pt x="1798108" y="33867"/>
                    <a:pt x="1806575" y="34925"/>
                  </a:cubicBezTo>
                  <a:cubicBezTo>
                    <a:pt x="1809750" y="35983"/>
                    <a:pt x="1813733" y="35733"/>
                    <a:pt x="1816100" y="38100"/>
                  </a:cubicBezTo>
                  <a:cubicBezTo>
                    <a:pt x="1820023" y="42023"/>
                    <a:pt x="1823728" y="54633"/>
                    <a:pt x="1825625" y="60325"/>
                  </a:cubicBezTo>
                  <a:cubicBezTo>
                    <a:pt x="1819275" y="67733"/>
                    <a:pt x="1813474" y="75651"/>
                    <a:pt x="1806575" y="82550"/>
                  </a:cubicBezTo>
                  <a:cubicBezTo>
                    <a:pt x="1796457" y="92668"/>
                    <a:pt x="1792912" y="91718"/>
                    <a:pt x="1781175" y="98425"/>
                  </a:cubicBezTo>
                  <a:cubicBezTo>
                    <a:pt x="1777862" y="100318"/>
                    <a:pt x="1774825" y="102658"/>
                    <a:pt x="1771650" y="104775"/>
                  </a:cubicBezTo>
                  <a:cubicBezTo>
                    <a:pt x="1773767" y="109008"/>
                    <a:pt x="1774653" y="114128"/>
                    <a:pt x="1778000" y="117475"/>
                  </a:cubicBezTo>
                  <a:cubicBezTo>
                    <a:pt x="1780367" y="119842"/>
                    <a:pt x="1784532" y="119153"/>
                    <a:pt x="1787525" y="120650"/>
                  </a:cubicBezTo>
                  <a:cubicBezTo>
                    <a:pt x="1790938" y="122357"/>
                    <a:pt x="1793637" y="125293"/>
                    <a:pt x="1797050" y="127000"/>
                  </a:cubicBezTo>
                  <a:cubicBezTo>
                    <a:pt x="1802148" y="129549"/>
                    <a:pt x="1807633" y="131233"/>
                    <a:pt x="1812925" y="133350"/>
                  </a:cubicBezTo>
                  <a:cubicBezTo>
                    <a:pt x="1830917" y="132292"/>
                    <a:pt x="1848967" y="131968"/>
                    <a:pt x="1866900" y="130175"/>
                  </a:cubicBezTo>
                  <a:cubicBezTo>
                    <a:pt x="1870230" y="129842"/>
                    <a:pt x="1873748" y="124992"/>
                    <a:pt x="1876425" y="127000"/>
                  </a:cubicBezTo>
                  <a:cubicBezTo>
                    <a:pt x="1879916" y="129618"/>
                    <a:pt x="1878542" y="135467"/>
                    <a:pt x="1879600" y="139700"/>
                  </a:cubicBezTo>
                  <a:cubicBezTo>
                    <a:pt x="1877483" y="146050"/>
                    <a:pt x="1878184" y="154227"/>
                    <a:pt x="1873250" y="158750"/>
                  </a:cubicBezTo>
                  <a:cubicBezTo>
                    <a:pt x="1847486" y="182367"/>
                    <a:pt x="1812480" y="176152"/>
                    <a:pt x="1781175" y="177800"/>
                  </a:cubicBezTo>
                  <a:cubicBezTo>
                    <a:pt x="1753923" y="186884"/>
                    <a:pt x="1797302" y="172974"/>
                    <a:pt x="1752600" y="184150"/>
                  </a:cubicBezTo>
                  <a:cubicBezTo>
                    <a:pt x="1746106" y="185773"/>
                    <a:pt x="1739961" y="188577"/>
                    <a:pt x="1733550" y="190500"/>
                  </a:cubicBezTo>
                  <a:cubicBezTo>
                    <a:pt x="1729370" y="191754"/>
                    <a:pt x="1725083" y="192617"/>
                    <a:pt x="1720850" y="193675"/>
                  </a:cubicBezTo>
                  <a:cubicBezTo>
                    <a:pt x="1717675" y="195792"/>
                    <a:pt x="1713709" y="197045"/>
                    <a:pt x="1711325" y="200025"/>
                  </a:cubicBezTo>
                  <a:cubicBezTo>
                    <a:pt x="1709234" y="202638"/>
                    <a:pt x="1707953" y="206209"/>
                    <a:pt x="1708150" y="209550"/>
                  </a:cubicBezTo>
                  <a:cubicBezTo>
                    <a:pt x="1709029" y="224491"/>
                    <a:pt x="1709245" y="239986"/>
                    <a:pt x="1714500" y="254000"/>
                  </a:cubicBezTo>
                  <a:cubicBezTo>
                    <a:pt x="1716162" y="258432"/>
                    <a:pt x="1723091" y="258002"/>
                    <a:pt x="1727200" y="260350"/>
                  </a:cubicBezTo>
                  <a:cubicBezTo>
                    <a:pt x="1761856" y="280153"/>
                    <a:pt x="1713506" y="255322"/>
                    <a:pt x="1746250" y="269875"/>
                  </a:cubicBezTo>
                  <a:cubicBezTo>
                    <a:pt x="1752738" y="272758"/>
                    <a:pt x="1758812" y="276517"/>
                    <a:pt x="1765300" y="279400"/>
                  </a:cubicBezTo>
                  <a:cubicBezTo>
                    <a:pt x="1768358" y="280759"/>
                    <a:pt x="1771619" y="281613"/>
                    <a:pt x="1774825" y="282575"/>
                  </a:cubicBezTo>
                  <a:cubicBezTo>
                    <a:pt x="1805722" y="291844"/>
                    <a:pt x="1795646" y="288691"/>
                    <a:pt x="1835150" y="295275"/>
                  </a:cubicBezTo>
                  <a:cubicBezTo>
                    <a:pt x="1843394" y="298023"/>
                    <a:pt x="1852957" y="301004"/>
                    <a:pt x="1860550" y="304800"/>
                  </a:cubicBezTo>
                  <a:cubicBezTo>
                    <a:pt x="1863963" y="306507"/>
                    <a:pt x="1866568" y="309647"/>
                    <a:pt x="1870075" y="311150"/>
                  </a:cubicBezTo>
                  <a:cubicBezTo>
                    <a:pt x="1874086" y="312869"/>
                    <a:pt x="1878689" y="312793"/>
                    <a:pt x="1882775" y="314325"/>
                  </a:cubicBezTo>
                  <a:cubicBezTo>
                    <a:pt x="1887207" y="315987"/>
                    <a:pt x="1891081" y="318917"/>
                    <a:pt x="1895475" y="320675"/>
                  </a:cubicBezTo>
                  <a:cubicBezTo>
                    <a:pt x="1901690" y="323161"/>
                    <a:pt x="1908175" y="324908"/>
                    <a:pt x="1914525" y="327025"/>
                  </a:cubicBezTo>
                  <a:lnTo>
                    <a:pt x="1924050" y="330200"/>
                  </a:lnTo>
                  <a:lnTo>
                    <a:pt x="1933575" y="333375"/>
                  </a:lnTo>
                  <a:cubicBezTo>
                    <a:pt x="1937808" y="336550"/>
                    <a:pt x="1941788" y="340095"/>
                    <a:pt x="1946275" y="342900"/>
                  </a:cubicBezTo>
                  <a:cubicBezTo>
                    <a:pt x="1950289" y="345408"/>
                    <a:pt x="1954866" y="346902"/>
                    <a:pt x="1958975" y="349250"/>
                  </a:cubicBezTo>
                  <a:cubicBezTo>
                    <a:pt x="1962288" y="351143"/>
                    <a:pt x="1965325" y="353483"/>
                    <a:pt x="1968500" y="355600"/>
                  </a:cubicBezTo>
                  <a:lnTo>
                    <a:pt x="1962150" y="3619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Freeform 16">
              <a:hlinkClick r:id="rId9" action="ppaction://hlinksldjump"/>
            </p:cNvPr>
            <p:cNvSpPr/>
            <p:nvPr/>
          </p:nvSpPr>
          <p:spPr>
            <a:xfrm>
              <a:off x="4926537" y="1333500"/>
              <a:ext cx="3640093" cy="2895600"/>
            </a:xfrm>
            <a:custGeom>
              <a:avLst/>
              <a:gdLst>
                <a:gd name="connsiteX0" fmla="*/ 768350 w 3640093"/>
                <a:gd name="connsiteY0" fmla="*/ 304800 h 2895600"/>
                <a:gd name="connsiteX1" fmla="*/ 768350 w 3640093"/>
                <a:gd name="connsiteY1" fmla="*/ 304800 h 2895600"/>
                <a:gd name="connsiteX2" fmla="*/ 749300 w 3640093"/>
                <a:gd name="connsiteY2" fmla="*/ 361950 h 2895600"/>
                <a:gd name="connsiteX3" fmla="*/ 711200 w 3640093"/>
                <a:gd name="connsiteY3" fmla="*/ 387350 h 2895600"/>
                <a:gd name="connsiteX4" fmla="*/ 692150 w 3640093"/>
                <a:gd name="connsiteY4" fmla="*/ 406400 h 2895600"/>
                <a:gd name="connsiteX5" fmla="*/ 679450 w 3640093"/>
                <a:gd name="connsiteY5" fmla="*/ 425450 h 2895600"/>
                <a:gd name="connsiteX6" fmla="*/ 660400 w 3640093"/>
                <a:gd name="connsiteY6" fmla="*/ 438150 h 2895600"/>
                <a:gd name="connsiteX7" fmla="*/ 654050 w 3640093"/>
                <a:gd name="connsiteY7" fmla="*/ 476250 h 2895600"/>
                <a:gd name="connsiteX8" fmla="*/ 666750 w 3640093"/>
                <a:gd name="connsiteY8" fmla="*/ 527050 h 2895600"/>
                <a:gd name="connsiteX9" fmla="*/ 692150 w 3640093"/>
                <a:gd name="connsiteY9" fmla="*/ 565150 h 2895600"/>
                <a:gd name="connsiteX10" fmla="*/ 704850 w 3640093"/>
                <a:gd name="connsiteY10" fmla="*/ 584200 h 2895600"/>
                <a:gd name="connsiteX11" fmla="*/ 723900 w 3640093"/>
                <a:gd name="connsiteY11" fmla="*/ 641350 h 2895600"/>
                <a:gd name="connsiteX12" fmla="*/ 730250 w 3640093"/>
                <a:gd name="connsiteY12" fmla="*/ 679450 h 2895600"/>
                <a:gd name="connsiteX13" fmla="*/ 742950 w 3640093"/>
                <a:gd name="connsiteY13" fmla="*/ 730250 h 2895600"/>
                <a:gd name="connsiteX14" fmla="*/ 755650 w 3640093"/>
                <a:gd name="connsiteY14" fmla="*/ 781050 h 2895600"/>
                <a:gd name="connsiteX15" fmla="*/ 742950 w 3640093"/>
                <a:gd name="connsiteY15" fmla="*/ 825500 h 2895600"/>
                <a:gd name="connsiteX16" fmla="*/ 723900 w 3640093"/>
                <a:gd name="connsiteY16" fmla="*/ 831850 h 2895600"/>
                <a:gd name="connsiteX17" fmla="*/ 654050 w 3640093"/>
                <a:gd name="connsiteY17" fmla="*/ 838200 h 2895600"/>
                <a:gd name="connsiteX18" fmla="*/ 590550 w 3640093"/>
                <a:gd name="connsiteY18" fmla="*/ 825500 h 2895600"/>
                <a:gd name="connsiteX19" fmla="*/ 533400 w 3640093"/>
                <a:gd name="connsiteY19" fmla="*/ 838200 h 2895600"/>
                <a:gd name="connsiteX20" fmla="*/ 508000 w 3640093"/>
                <a:gd name="connsiteY20" fmla="*/ 857250 h 2895600"/>
                <a:gd name="connsiteX21" fmla="*/ 488950 w 3640093"/>
                <a:gd name="connsiteY21" fmla="*/ 869950 h 2895600"/>
                <a:gd name="connsiteX22" fmla="*/ 508000 w 3640093"/>
                <a:gd name="connsiteY22" fmla="*/ 908050 h 2895600"/>
                <a:gd name="connsiteX23" fmla="*/ 527050 w 3640093"/>
                <a:gd name="connsiteY23" fmla="*/ 920750 h 2895600"/>
                <a:gd name="connsiteX24" fmla="*/ 565150 w 3640093"/>
                <a:gd name="connsiteY24" fmla="*/ 996950 h 2895600"/>
                <a:gd name="connsiteX25" fmla="*/ 571500 w 3640093"/>
                <a:gd name="connsiteY25" fmla="*/ 1016000 h 2895600"/>
                <a:gd name="connsiteX26" fmla="*/ 533400 w 3640093"/>
                <a:gd name="connsiteY26" fmla="*/ 1098550 h 2895600"/>
                <a:gd name="connsiteX27" fmla="*/ 514350 w 3640093"/>
                <a:gd name="connsiteY27" fmla="*/ 1079500 h 2895600"/>
                <a:gd name="connsiteX28" fmla="*/ 368300 w 3640093"/>
                <a:gd name="connsiteY28" fmla="*/ 1085850 h 2895600"/>
                <a:gd name="connsiteX29" fmla="*/ 349250 w 3640093"/>
                <a:gd name="connsiteY29" fmla="*/ 1098550 h 2895600"/>
                <a:gd name="connsiteX30" fmla="*/ 336550 w 3640093"/>
                <a:gd name="connsiteY30" fmla="*/ 1136650 h 2895600"/>
                <a:gd name="connsiteX31" fmla="*/ 215900 w 3640093"/>
                <a:gd name="connsiteY31" fmla="*/ 1143000 h 2895600"/>
                <a:gd name="connsiteX32" fmla="*/ 177800 w 3640093"/>
                <a:gd name="connsiteY32" fmla="*/ 1149350 h 2895600"/>
                <a:gd name="connsiteX33" fmla="*/ 158750 w 3640093"/>
                <a:gd name="connsiteY33" fmla="*/ 1143000 h 2895600"/>
                <a:gd name="connsiteX34" fmla="*/ 38100 w 3640093"/>
                <a:gd name="connsiteY34" fmla="*/ 1149350 h 2895600"/>
                <a:gd name="connsiteX35" fmla="*/ 19050 w 3640093"/>
                <a:gd name="connsiteY35" fmla="*/ 1162050 h 2895600"/>
                <a:gd name="connsiteX36" fmla="*/ 0 w 3640093"/>
                <a:gd name="connsiteY36" fmla="*/ 1200150 h 2895600"/>
                <a:gd name="connsiteX37" fmla="*/ 6350 w 3640093"/>
                <a:gd name="connsiteY37" fmla="*/ 1238250 h 2895600"/>
                <a:gd name="connsiteX38" fmla="*/ 12700 w 3640093"/>
                <a:gd name="connsiteY38" fmla="*/ 1263650 h 2895600"/>
                <a:gd name="connsiteX39" fmla="*/ 50800 w 3640093"/>
                <a:gd name="connsiteY39" fmla="*/ 1289050 h 2895600"/>
                <a:gd name="connsiteX40" fmla="*/ 82550 w 3640093"/>
                <a:gd name="connsiteY40" fmla="*/ 1295400 h 2895600"/>
                <a:gd name="connsiteX41" fmla="*/ 120650 w 3640093"/>
                <a:gd name="connsiteY41" fmla="*/ 1308100 h 2895600"/>
                <a:gd name="connsiteX42" fmla="*/ 139700 w 3640093"/>
                <a:gd name="connsiteY42" fmla="*/ 1327150 h 2895600"/>
                <a:gd name="connsiteX43" fmla="*/ 152400 w 3640093"/>
                <a:gd name="connsiteY43" fmla="*/ 1346200 h 2895600"/>
                <a:gd name="connsiteX44" fmla="*/ 171450 w 3640093"/>
                <a:gd name="connsiteY44" fmla="*/ 1358900 h 2895600"/>
                <a:gd name="connsiteX45" fmla="*/ 196850 w 3640093"/>
                <a:gd name="connsiteY45" fmla="*/ 1397000 h 2895600"/>
                <a:gd name="connsiteX46" fmla="*/ 209550 w 3640093"/>
                <a:gd name="connsiteY46" fmla="*/ 1435100 h 2895600"/>
                <a:gd name="connsiteX47" fmla="*/ 215900 w 3640093"/>
                <a:gd name="connsiteY47" fmla="*/ 1460500 h 2895600"/>
                <a:gd name="connsiteX48" fmla="*/ 228600 w 3640093"/>
                <a:gd name="connsiteY48" fmla="*/ 1498600 h 2895600"/>
                <a:gd name="connsiteX49" fmla="*/ 241300 w 3640093"/>
                <a:gd name="connsiteY49" fmla="*/ 1536700 h 2895600"/>
                <a:gd name="connsiteX50" fmla="*/ 247650 w 3640093"/>
                <a:gd name="connsiteY50" fmla="*/ 1555750 h 2895600"/>
                <a:gd name="connsiteX51" fmla="*/ 266700 w 3640093"/>
                <a:gd name="connsiteY51" fmla="*/ 1568450 h 2895600"/>
                <a:gd name="connsiteX52" fmla="*/ 279400 w 3640093"/>
                <a:gd name="connsiteY52" fmla="*/ 1587500 h 2895600"/>
                <a:gd name="connsiteX53" fmla="*/ 298450 w 3640093"/>
                <a:gd name="connsiteY53" fmla="*/ 1600200 h 2895600"/>
                <a:gd name="connsiteX54" fmla="*/ 311150 w 3640093"/>
                <a:gd name="connsiteY54" fmla="*/ 1638300 h 2895600"/>
                <a:gd name="connsiteX55" fmla="*/ 323850 w 3640093"/>
                <a:gd name="connsiteY55" fmla="*/ 1657350 h 2895600"/>
                <a:gd name="connsiteX56" fmla="*/ 342900 w 3640093"/>
                <a:gd name="connsiteY56" fmla="*/ 1714500 h 2895600"/>
                <a:gd name="connsiteX57" fmla="*/ 355600 w 3640093"/>
                <a:gd name="connsiteY57" fmla="*/ 1733550 h 2895600"/>
                <a:gd name="connsiteX58" fmla="*/ 368300 w 3640093"/>
                <a:gd name="connsiteY58" fmla="*/ 1771650 h 2895600"/>
                <a:gd name="connsiteX59" fmla="*/ 374650 w 3640093"/>
                <a:gd name="connsiteY59" fmla="*/ 1790700 h 2895600"/>
                <a:gd name="connsiteX60" fmla="*/ 381000 w 3640093"/>
                <a:gd name="connsiteY60" fmla="*/ 1809750 h 2895600"/>
                <a:gd name="connsiteX61" fmla="*/ 393700 w 3640093"/>
                <a:gd name="connsiteY61" fmla="*/ 1828800 h 2895600"/>
                <a:gd name="connsiteX62" fmla="*/ 412750 w 3640093"/>
                <a:gd name="connsiteY62" fmla="*/ 1854200 h 2895600"/>
                <a:gd name="connsiteX63" fmla="*/ 431800 w 3640093"/>
                <a:gd name="connsiteY63" fmla="*/ 1905000 h 2895600"/>
                <a:gd name="connsiteX64" fmla="*/ 444500 w 3640093"/>
                <a:gd name="connsiteY64" fmla="*/ 1924050 h 2895600"/>
                <a:gd name="connsiteX65" fmla="*/ 450850 w 3640093"/>
                <a:gd name="connsiteY65" fmla="*/ 1943100 h 2895600"/>
                <a:gd name="connsiteX66" fmla="*/ 469900 w 3640093"/>
                <a:gd name="connsiteY66" fmla="*/ 1955800 h 2895600"/>
                <a:gd name="connsiteX67" fmla="*/ 476250 w 3640093"/>
                <a:gd name="connsiteY67" fmla="*/ 1974850 h 2895600"/>
                <a:gd name="connsiteX68" fmla="*/ 508000 w 3640093"/>
                <a:gd name="connsiteY68" fmla="*/ 2019300 h 2895600"/>
                <a:gd name="connsiteX69" fmla="*/ 533400 w 3640093"/>
                <a:gd name="connsiteY69" fmla="*/ 2076450 h 2895600"/>
                <a:gd name="connsiteX70" fmla="*/ 552450 w 3640093"/>
                <a:gd name="connsiteY70" fmla="*/ 2082800 h 2895600"/>
                <a:gd name="connsiteX71" fmla="*/ 685800 w 3640093"/>
                <a:gd name="connsiteY71" fmla="*/ 2070100 h 2895600"/>
                <a:gd name="connsiteX72" fmla="*/ 704850 w 3640093"/>
                <a:gd name="connsiteY72" fmla="*/ 2063750 h 2895600"/>
                <a:gd name="connsiteX73" fmla="*/ 730250 w 3640093"/>
                <a:gd name="connsiteY73" fmla="*/ 2051050 h 2895600"/>
                <a:gd name="connsiteX74" fmla="*/ 819150 w 3640093"/>
                <a:gd name="connsiteY74" fmla="*/ 2032000 h 2895600"/>
                <a:gd name="connsiteX75" fmla="*/ 844550 w 3640093"/>
                <a:gd name="connsiteY75" fmla="*/ 2019300 h 2895600"/>
                <a:gd name="connsiteX76" fmla="*/ 863600 w 3640093"/>
                <a:gd name="connsiteY76" fmla="*/ 2012950 h 2895600"/>
                <a:gd name="connsiteX77" fmla="*/ 895350 w 3640093"/>
                <a:gd name="connsiteY77" fmla="*/ 1974850 h 2895600"/>
                <a:gd name="connsiteX78" fmla="*/ 920750 w 3640093"/>
                <a:gd name="connsiteY78" fmla="*/ 1949450 h 2895600"/>
                <a:gd name="connsiteX79" fmla="*/ 952500 w 3640093"/>
                <a:gd name="connsiteY79" fmla="*/ 1911350 h 2895600"/>
                <a:gd name="connsiteX80" fmla="*/ 958850 w 3640093"/>
                <a:gd name="connsiteY80" fmla="*/ 1892300 h 2895600"/>
                <a:gd name="connsiteX81" fmla="*/ 971550 w 3640093"/>
                <a:gd name="connsiteY81" fmla="*/ 1873250 h 2895600"/>
                <a:gd name="connsiteX82" fmla="*/ 984250 w 3640093"/>
                <a:gd name="connsiteY82" fmla="*/ 1835150 h 2895600"/>
                <a:gd name="connsiteX83" fmla="*/ 990600 w 3640093"/>
                <a:gd name="connsiteY83" fmla="*/ 1816100 h 2895600"/>
                <a:gd name="connsiteX84" fmla="*/ 1016000 w 3640093"/>
                <a:gd name="connsiteY84" fmla="*/ 1733550 h 2895600"/>
                <a:gd name="connsiteX85" fmla="*/ 1035050 w 3640093"/>
                <a:gd name="connsiteY85" fmla="*/ 1727200 h 2895600"/>
                <a:gd name="connsiteX86" fmla="*/ 1054100 w 3640093"/>
                <a:gd name="connsiteY86" fmla="*/ 1714500 h 2895600"/>
                <a:gd name="connsiteX87" fmla="*/ 1130300 w 3640093"/>
                <a:gd name="connsiteY87" fmla="*/ 1714500 h 2895600"/>
                <a:gd name="connsiteX88" fmla="*/ 1149350 w 3640093"/>
                <a:gd name="connsiteY88" fmla="*/ 1727200 h 2895600"/>
                <a:gd name="connsiteX89" fmla="*/ 1168400 w 3640093"/>
                <a:gd name="connsiteY89" fmla="*/ 1733550 h 2895600"/>
                <a:gd name="connsiteX90" fmla="*/ 1212850 w 3640093"/>
                <a:gd name="connsiteY90" fmla="*/ 1778000 h 2895600"/>
                <a:gd name="connsiteX91" fmla="*/ 1231900 w 3640093"/>
                <a:gd name="connsiteY91" fmla="*/ 1790700 h 2895600"/>
                <a:gd name="connsiteX92" fmla="*/ 1270000 w 3640093"/>
                <a:gd name="connsiteY92" fmla="*/ 1803400 h 2895600"/>
                <a:gd name="connsiteX93" fmla="*/ 1308100 w 3640093"/>
                <a:gd name="connsiteY93" fmla="*/ 1816100 h 2895600"/>
                <a:gd name="connsiteX94" fmla="*/ 1327150 w 3640093"/>
                <a:gd name="connsiteY94" fmla="*/ 1822450 h 2895600"/>
                <a:gd name="connsiteX95" fmla="*/ 1346200 w 3640093"/>
                <a:gd name="connsiteY95" fmla="*/ 1828800 h 2895600"/>
                <a:gd name="connsiteX96" fmla="*/ 1352550 w 3640093"/>
                <a:gd name="connsiteY96" fmla="*/ 1930400 h 2895600"/>
                <a:gd name="connsiteX97" fmla="*/ 1371600 w 3640093"/>
                <a:gd name="connsiteY97" fmla="*/ 1968500 h 2895600"/>
                <a:gd name="connsiteX98" fmla="*/ 1390650 w 3640093"/>
                <a:gd name="connsiteY98" fmla="*/ 2044700 h 2895600"/>
                <a:gd name="connsiteX99" fmla="*/ 1409700 w 3640093"/>
                <a:gd name="connsiteY99" fmla="*/ 2082800 h 2895600"/>
                <a:gd name="connsiteX100" fmla="*/ 1422400 w 3640093"/>
                <a:gd name="connsiteY100" fmla="*/ 2133600 h 2895600"/>
                <a:gd name="connsiteX101" fmla="*/ 1428750 w 3640093"/>
                <a:gd name="connsiteY101" fmla="*/ 2159000 h 2895600"/>
                <a:gd name="connsiteX102" fmla="*/ 1479550 w 3640093"/>
                <a:gd name="connsiteY102" fmla="*/ 2222500 h 2895600"/>
                <a:gd name="connsiteX103" fmla="*/ 1517650 w 3640093"/>
                <a:gd name="connsiteY103" fmla="*/ 2235200 h 2895600"/>
                <a:gd name="connsiteX104" fmla="*/ 1536700 w 3640093"/>
                <a:gd name="connsiteY104" fmla="*/ 2241550 h 2895600"/>
                <a:gd name="connsiteX105" fmla="*/ 1562100 w 3640093"/>
                <a:gd name="connsiteY105" fmla="*/ 2273300 h 2895600"/>
                <a:gd name="connsiteX106" fmla="*/ 1593850 w 3640093"/>
                <a:gd name="connsiteY106" fmla="*/ 2324100 h 2895600"/>
                <a:gd name="connsiteX107" fmla="*/ 1612900 w 3640093"/>
                <a:gd name="connsiteY107" fmla="*/ 2330450 h 2895600"/>
                <a:gd name="connsiteX108" fmla="*/ 1631950 w 3640093"/>
                <a:gd name="connsiteY108" fmla="*/ 2311400 h 2895600"/>
                <a:gd name="connsiteX109" fmla="*/ 1638300 w 3640093"/>
                <a:gd name="connsiteY109" fmla="*/ 2292350 h 2895600"/>
                <a:gd name="connsiteX110" fmla="*/ 1631950 w 3640093"/>
                <a:gd name="connsiteY110" fmla="*/ 2209800 h 2895600"/>
                <a:gd name="connsiteX111" fmla="*/ 1612900 w 3640093"/>
                <a:gd name="connsiteY111" fmla="*/ 2152650 h 2895600"/>
                <a:gd name="connsiteX112" fmla="*/ 1606550 w 3640093"/>
                <a:gd name="connsiteY112" fmla="*/ 2120900 h 2895600"/>
                <a:gd name="connsiteX113" fmla="*/ 1593850 w 3640093"/>
                <a:gd name="connsiteY113" fmla="*/ 2082800 h 2895600"/>
                <a:gd name="connsiteX114" fmla="*/ 1600200 w 3640093"/>
                <a:gd name="connsiteY114" fmla="*/ 1987550 h 2895600"/>
                <a:gd name="connsiteX115" fmla="*/ 1612900 w 3640093"/>
                <a:gd name="connsiteY115" fmla="*/ 1968500 h 2895600"/>
                <a:gd name="connsiteX116" fmla="*/ 1676400 w 3640093"/>
                <a:gd name="connsiteY116" fmla="*/ 1930400 h 2895600"/>
                <a:gd name="connsiteX117" fmla="*/ 1733550 w 3640093"/>
                <a:gd name="connsiteY117" fmla="*/ 1898650 h 2895600"/>
                <a:gd name="connsiteX118" fmla="*/ 1752600 w 3640093"/>
                <a:gd name="connsiteY118" fmla="*/ 1885950 h 2895600"/>
                <a:gd name="connsiteX119" fmla="*/ 1771650 w 3640093"/>
                <a:gd name="connsiteY119" fmla="*/ 1879600 h 2895600"/>
                <a:gd name="connsiteX120" fmla="*/ 1797050 w 3640093"/>
                <a:gd name="connsiteY120" fmla="*/ 1860550 h 2895600"/>
                <a:gd name="connsiteX121" fmla="*/ 1835150 w 3640093"/>
                <a:gd name="connsiteY121" fmla="*/ 1847850 h 2895600"/>
                <a:gd name="connsiteX122" fmla="*/ 1860550 w 3640093"/>
                <a:gd name="connsiteY122" fmla="*/ 1866900 h 2895600"/>
                <a:gd name="connsiteX123" fmla="*/ 1905000 w 3640093"/>
                <a:gd name="connsiteY123" fmla="*/ 1885950 h 2895600"/>
                <a:gd name="connsiteX124" fmla="*/ 1943100 w 3640093"/>
                <a:gd name="connsiteY124" fmla="*/ 1943100 h 2895600"/>
                <a:gd name="connsiteX125" fmla="*/ 1949450 w 3640093"/>
                <a:gd name="connsiteY125" fmla="*/ 1962150 h 2895600"/>
                <a:gd name="connsiteX126" fmla="*/ 1974850 w 3640093"/>
                <a:gd name="connsiteY126" fmla="*/ 2000250 h 2895600"/>
                <a:gd name="connsiteX127" fmla="*/ 2006600 w 3640093"/>
                <a:gd name="connsiteY127" fmla="*/ 2032000 h 2895600"/>
                <a:gd name="connsiteX128" fmla="*/ 2025650 w 3640093"/>
                <a:gd name="connsiteY128" fmla="*/ 2038350 h 2895600"/>
                <a:gd name="connsiteX129" fmla="*/ 2032000 w 3640093"/>
                <a:gd name="connsiteY129" fmla="*/ 2057400 h 2895600"/>
                <a:gd name="connsiteX130" fmla="*/ 2006600 w 3640093"/>
                <a:gd name="connsiteY130" fmla="*/ 2089150 h 2895600"/>
                <a:gd name="connsiteX131" fmla="*/ 1993900 w 3640093"/>
                <a:gd name="connsiteY131" fmla="*/ 2108200 h 2895600"/>
                <a:gd name="connsiteX132" fmla="*/ 1987550 w 3640093"/>
                <a:gd name="connsiteY132" fmla="*/ 2139950 h 2895600"/>
                <a:gd name="connsiteX133" fmla="*/ 1981200 w 3640093"/>
                <a:gd name="connsiteY133" fmla="*/ 2165350 h 2895600"/>
                <a:gd name="connsiteX134" fmla="*/ 1987550 w 3640093"/>
                <a:gd name="connsiteY134" fmla="*/ 2355850 h 2895600"/>
                <a:gd name="connsiteX135" fmla="*/ 2000250 w 3640093"/>
                <a:gd name="connsiteY135" fmla="*/ 2413000 h 2895600"/>
                <a:gd name="connsiteX136" fmla="*/ 2032000 w 3640093"/>
                <a:gd name="connsiteY136" fmla="*/ 2451100 h 2895600"/>
                <a:gd name="connsiteX137" fmla="*/ 2057400 w 3640093"/>
                <a:gd name="connsiteY137" fmla="*/ 2463800 h 2895600"/>
                <a:gd name="connsiteX138" fmla="*/ 2082800 w 3640093"/>
                <a:gd name="connsiteY138" fmla="*/ 2482850 h 2895600"/>
                <a:gd name="connsiteX139" fmla="*/ 2101850 w 3640093"/>
                <a:gd name="connsiteY139" fmla="*/ 2495550 h 2895600"/>
                <a:gd name="connsiteX140" fmla="*/ 2114550 w 3640093"/>
                <a:gd name="connsiteY140" fmla="*/ 2514600 h 2895600"/>
                <a:gd name="connsiteX141" fmla="*/ 2139950 w 3640093"/>
                <a:gd name="connsiteY141" fmla="*/ 2546350 h 2895600"/>
                <a:gd name="connsiteX142" fmla="*/ 2146300 w 3640093"/>
                <a:gd name="connsiteY142" fmla="*/ 2565400 h 2895600"/>
                <a:gd name="connsiteX143" fmla="*/ 2165350 w 3640093"/>
                <a:gd name="connsiteY143" fmla="*/ 2590800 h 2895600"/>
                <a:gd name="connsiteX144" fmla="*/ 2184400 w 3640093"/>
                <a:gd name="connsiteY144" fmla="*/ 2622550 h 2895600"/>
                <a:gd name="connsiteX145" fmla="*/ 2197100 w 3640093"/>
                <a:gd name="connsiteY145" fmla="*/ 2641600 h 2895600"/>
                <a:gd name="connsiteX146" fmla="*/ 2203450 w 3640093"/>
                <a:gd name="connsiteY146" fmla="*/ 2660650 h 2895600"/>
                <a:gd name="connsiteX147" fmla="*/ 2254250 w 3640093"/>
                <a:gd name="connsiteY147" fmla="*/ 2686050 h 2895600"/>
                <a:gd name="connsiteX148" fmla="*/ 2292350 w 3640093"/>
                <a:gd name="connsiteY148" fmla="*/ 2711450 h 2895600"/>
                <a:gd name="connsiteX149" fmla="*/ 2324100 w 3640093"/>
                <a:gd name="connsiteY149" fmla="*/ 2743200 h 2895600"/>
                <a:gd name="connsiteX150" fmla="*/ 2349500 w 3640093"/>
                <a:gd name="connsiteY150" fmla="*/ 2781300 h 2895600"/>
                <a:gd name="connsiteX151" fmla="*/ 2425700 w 3640093"/>
                <a:gd name="connsiteY151" fmla="*/ 2813050 h 2895600"/>
                <a:gd name="connsiteX152" fmla="*/ 2495550 w 3640093"/>
                <a:gd name="connsiteY152" fmla="*/ 2825750 h 2895600"/>
                <a:gd name="connsiteX153" fmla="*/ 2609850 w 3640093"/>
                <a:gd name="connsiteY153" fmla="*/ 2832100 h 2895600"/>
                <a:gd name="connsiteX154" fmla="*/ 2673350 w 3640093"/>
                <a:gd name="connsiteY154" fmla="*/ 2844800 h 2895600"/>
                <a:gd name="connsiteX155" fmla="*/ 2698750 w 3640093"/>
                <a:gd name="connsiteY155" fmla="*/ 2857500 h 2895600"/>
                <a:gd name="connsiteX156" fmla="*/ 2730500 w 3640093"/>
                <a:gd name="connsiteY156" fmla="*/ 2870200 h 2895600"/>
                <a:gd name="connsiteX157" fmla="*/ 2755900 w 3640093"/>
                <a:gd name="connsiteY157" fmla="*/ 2882900 h 2895600"/>
                <a:gd name="connsiteX158" fmla="*/ 2794000 w 3640093"/>
                <a:gd name="connsiteY158" fmla="*/ 2895600 h 2895600"/>
                <a:gd name="connsiteX159" fmla="*/ 2863850 w 3640093"/>
                <a:gd name="connsiteY159" fmla="*/ 2889250 h 2895600"/>
                <a:gd name="connsiteX160" fmla="*/ 2882900 w 3640093"/>
                <a:gd name="connsiteY160" fmla="*/ 2882900 h 2895600"/>
                <a:gd name="connsiteX161" fmla="*/ 2940050 w 3640093"/>
                <a:gd name="connsiteY161" fmla="*/ 2870200 h 2895600"/>
                <a:gd name="connsiteX162" fmla="*/ 2984500 w 3640093"/>
                <a:gd name="connsiteY162" fmla="*/ 2851150 h 2895600"/>
                <a:gd name="connsiteX163" fmla="*/ 3041650 w 3640093"/>
                <a:gd name="connsiteY163" fmla="*/ 2844800 h 2895600"/>
                <a:gd name="connsiteX164" fmla="*/ 3067050 w 3640093"/>
                <a:gd name="connsiteY164" fmla="*/ 2838450 h 2895600"/>
                <a:gd name="connsiteX165" fmla="*/ 3105150 w 3640093"/>
                <a:gd name="connsiteY165" fmla="*/ 2813050 h 2895600"/>
                <a:gd name="connsiteX166" fmla="*/ 3143250 w 3640093"/>
                <a:gd name="connsiteY166" fmla="*/ 2800350 h 2895600"/>
                <a:gd name="connsiteX167" fmla="*/ 3321050 w 3640093"/>
                <a:gd name="connsiteY167" fmla="*/ 2806700 h 2895600"/>
                <a:gd name="connsiteX168" fmla="*/ 3340100 w 3640093"/>
                <a:gd name="connsiteY168" fmla="*/ 2794000 h 2895600"/>
                <a:gd name="connsiteX169" fmla="*/ 3346450 w 3640093"/>
                <a:gd name="connsiteY169" fmla="*/ 2705100 h 2895600"/>
                <a:gd name="connsiteX170" fmla="*/ 3340100 w 3640093"/>
                <a:gd name="connsiteY170" fmla="*/ 2578100 h 2895600"/>
                <a:gd name="connsiteX171" fmla="*/ 3302000 w 3640093"/>
                <a:gd name="connsiteY171" fmla="*/ 2565400 h 2895600"/>
                <a:gd name="connsiteX172" fmla="*/ 3244850 w 3640093"/>
                <a:gd name="connsiteY172" fmla="*/ 2559050 h 2895600"/>
                <a:gd name="connsiteX173" fmla="*/ 3206750 w 3640093"/>
                <a:gd name="connsiteY173" fmla="*/ 2546350 h 2895600"/>
                <a:gd name="connsiteX174" fmla="*/ 3130550 w 3640093"/>
                <a:gd name="connsiteY174" fmla="*/ 2489200 h 2895600"/>
                <a:gd name="connsiteX175" fmla="*/ 3079750 w 3640093"/>
                <a:gd name="connsiteY175" fmla="*/ 2457450 h 2895600"/>
                <a:gd name="connsiteX176" fmla="*/ 3054350 w 3640093"/>
                <a:gd name="connsiteY176" fmla="*/ 2432050 h 2895600"/>
                <a:gd name="connsiteX177" fmla="*/ 3035300 w 3640093"/>
                <a:gd name="connsiteY177" fmla="*/ 2425700 h 2895600"/>
                <a:gd name="connsiteX178" fmla="*/ 3009900 w 3640093"/>
                <a:gd name="connsiteY178" fmla="*/ 2413000 h 2895600"/>
                <a:gd name="connsiteX179" fmla="*/ 2984500 w 3640093"/>
                <a:gd name="connsiteY179" fmla="*/ 2355850 h 2895600"/>
                <a:gd name="connsiteX180" fmla="*/ 2978150 w 3640093"/>
                <a:gd name="connsiteY180" fmla="*/ 2324100 h 2895600"/>
                <a:gd name="connsiteX181" fmla="*/ 2971800 w 3640093"/>
                <a:gd name="connsiteY181" fmla="*/ 2305050 h 2895600"/>
                <a:gd name="connsiteX182" fmla="*/ 2965450 w 3640093"/>
                <a:gd name="connsiteY182" fmla="*/ 2241550 h 2895600"/>
                <a:gd name="connsiteX183" fmla="*/ 2959100 w 3640093"/>
                <a:gd name="connsiteY183" fmla="*/ 2209800 h 2895600"/>
                <a:gd name="connsiteX184" fmla="*/ 2952750 w 3640093"/>
                <a:gd name="connsiteY184" fmla="*/ 2171700 h 2895600"/>
                <a:gd name="connsiteX185" fmla="*/ 2940050 w 3640093"/>
                <a:gd name="connsiteY185" fmla="*/ 2152650 h 2895600"/>
                <a:gd name="connsiteX186" fmla="*/ 2927350 w 3640093"/>
                <a:gd name="connsiteY186" fmla="*/ 2127250 h 2895600"/>
                <a:gd name="connsiteX187" fmla="*/ 2908300 w 3640093"/>
                <a:gd name="connsiteY187" fmla="*/ 2089150 h 2895600"/>
                <a:gd name="connsiteX188" fmla="*/ 2895600 w 3640093"/>
                <a:gd name="connsiteY188" fmla="*/ 2063750 h 2895600"/>
                <a:gd name="connsiteX189" fmla="*/ 2876550 w 3640093"/>
                <a:gd name="connsiteY189" fmla="*/ 2051050 h 2895600"/>
                <a:gd name="connsiteX190" fmla="*/ 2832100 w 3640093"/>
                <a:gd name="connsiteY190" fmla="*/ 2012950 h 2895600"/>
                <a:gd name="connsiteX191" fmla="*/ 2813050 w 3640093"/>
                <a:gd name="connsiteY191" fmla="*/ 1943100 h 2895600"/>
                <a:gd name="connsiteX192" fmla="*/ 2806700 w 3640093"/>
                <a:gd name="connsiteY192" fmla="*/ 1924050 h 2895600"/>
                <a:gd name="connsiteX193" fmla="*/ 2800350 w 3640093"/>
                <a:gd name="connsiteY193" fmla="*/ 1885950 h 2895600"/>
                <a:gd name="connsiteX194" fmla="*/ 2781300 w 3640093"/>
                <a:gd name="connsiteY194" fmla="*/ 1873250 h 2895600"/>
                <a:gd name="connsiteX195" fmla="*/ 2711450 w 3640093"/>
                <a:gd name="connsiteY195" fmla="*/ 1854200 h 2895600"/>
                <a:gd name="connsiteX196" fmla="*/ 2692400 w 3640093"/>
                <a:gd name="connsiteY196" fmla="*/ 1898650 h 2895600"/>
                <a:gd name="connsiteX197" fmla="*/ 2686050 w 3640093"/>
                <a:gd name="connsiteY197" fmla="*/ 1981200 h 2895600"/>
                <a:gd name="connsiteX198" fmla="*/ 2647950 w 3640093"/>
                <a:gd name="connsiteY198" fmla="*/ 1993900 h 2895600"/>
                <a:gd name="connsiteX199" fmla="*/ 2514600 w 3640093"/>
                <a:gd name="connsiteY199" fmla="*/ 1987550 h 2895600"/>
                <a:gd name="connsiteX200" fmla="*/ 2508250 w 3640093"/>
                <a:gd name="connsiteY200" fmla="*/ 1962150 h 2895600"/>
                <a:gd name="connsiteX201" fmla="*/ 2495550 w 3640093"/>
                <a:gd name="connsiteY201" fmla="*/ 1930400 h 2895600"/>
                <a:gd name="connsiteX202" fmla="*/ 2489200 w 3640093"/>
                <a:gd name="connsiteY202" fmla="*/ 1911350 h 2895600"/>
                <a:gd name="connsiteX203" fmla="*/ 2501900 w 3640093"/>
                <a:gd name="connsiteY203" fmla="*/ 1816100 h 2895600"/>
                <a:gd name="connsiteX204" fmla="*/ 2546350 w 3640093"/>
                <a:gd name="connsiteY204" fmla="*/ 1797050 h 2895600"/>
                <a:gd name="connsiteX205" fmla="*/ 2705100 w 3640093"/>
                <a:gd name="connsiteY205" fmla="*/ 1790700 h 2895600"/>
                <a:gd name="connsiteX206" fmla="*/ 2724150 w 3640093"/>
                <a:gd name="connsiteY206" fmla="*/ 1771650 h 2895600"/>
                <a:gd name="connsiteX207" fmla="*/ 2736850 w 3640093"/>
                <a:gd name="connsiteY207" fmla="*/ 1733550 h 2895600"/>
                <a:gd name="connsiteX208" fmla="*/ 2717800 w 3640093"/>
                <a:gd name="connsiteY208" fmla="*/ 1619250 h 2895600"/>
                <a:gd name="connsiteX209" fmla="*/ 2698750 w 3640093"/>
                <a:gd name="connsiteY209" fmla="*/ 1606550 h 2895600"/>
                <a:gd name="connsiteX210" fmla="*/ 2679700 w 3640093"/>
                <a:gd name="connsiteY210" fmla="*/ 1555750 h 2895600"/>
                <a:gd name="connsiteX211" fmla="*/ 2673350 w 3640093"/>
                <a:gd name="connsiteY211" fmla="*/ 1530350 h 2895600"/>
                <a:gd name="connsiteX212" fmla="*/ 2705100 w 3640093"/>
                <a:gd name="connsiteY212" fmla="*/ 1473200 h 2895600"/>
                <a:gd name="connsiteX213" fmla="*/ 2717800 w 3640093"/>
                <a:gd name="connsiteY213" fmla="*/ 1454150 h 2895600"/>
                <a:gd name="connsiteX214" fmla="*/ 2743200 w 3640093"/>
                <a:gd name="connsiteY214" fmla="*/ 1447800 h 2895600"/>
                <a:gd name="connsiteX215" fmla="*/ 2844800 w 3640093"/>
                <a:gd name="connsiteY215" fmla="*/ 1454150 h 2895600"/>
                <a:gd name="connsiteX216" fmla="*/ 2863850 w 3640093"/>
                <a:gd name="connsiteY216" fmla="*/ 1479550 h 2895600"/>
                <a:gd name="connsiteX217" fmla="*/ 2908300 w 3640093"/>
                <a:gd name="connsiteY217" fmla="*/ 1498600 h 2895600"/>
                <a:gd name="connsiteX218" fmla="*/ 2997200 w 3640093"/>
                <a:gd name="connsiteY218" fmla="*/ 1492250 h 2895600"/>
                <a:gd name="connsiteX219" fmla="*/ 3048000 w 3640093"/>
                <a:gd name="connsiteY219" fmla="*/ 1441450 h 2895600"/>
                <a:gd name="connsiteX220" fmla="*/ 3054350 w 3640093"/>
                <a:gd name="connsiteY220" fmla="*/ 1422400 h 2895600"/>
                <a:gd name="connsiteX221" fmla="*/ 3086100 w 3640093"/>
                <a:gd name="connsiteY221" fmla="*/ 1390650 h 2895600"/>
                <a:gd name="connsiteX222" fmla="*/ 3124200 w 3640093"/>
                <a:gd name="connsiteY222" fmla="*/ 1333500 h 2895600"/>
                <a:gd name="connsiteX223" fmla="*/ 3136900 w 3640093"/>
                <a:gd name="connsiteY223" fmla="*/ 1314450 h 2895600"/>
                <a:gd name="connsiteX224" fmla="*/ 3155950 w 3640093"/>
                <a:gd name="connsiteY224" fmla="*/ 1263650 h 2895600"/>
                <a:gd name="connsiteX225" fmla="*/ 3162300 w 3640093"/>
                <a:gd name="connsiteY225" fmla="*/ 1238250 h 2895600"/>
                <a:gd name="connsiteX226" fmla="*/ 3155950 w 3640093"/>
                <a:gd name="connsiteY226" fmla="*/ 1193800 h 2895600"/>
                <a:gd name="connsiteX227" fmla="*/ 3143250 w 3640093"/>
                <a:gd name="connsiteY227" fmla="*/ 1168400 h 2895600"/>
                <a:gd name="connsiteX228" fmla="*/ 3136900 w 3640093"/>
                <a:gd name="connsiteY228" fmla="*/ 1123950 h 2895600"/>
                <a:gd name="connsiteX229" fmla="*/ 3175000 w 3640093"/>
                <a:gd name="connsiteY229" fmla="*/ 1035050 h 2895600"/>
                <a:gd name="connsiteX230" fmla="*/ 3194050 w 3640093"/>
                <a:gd name="connsiteY230" fmla="*/ 1028700 h 2895600"/>
                <a:gd name="connsiteX231" fmla="*/ 3213100 w 3640093"/>
                <a:gd name="connsiteY231" fmla="*/ 1009650 h 2895600"/>
                <a:gd name="connsiteX232" fmla="*/ 3244850 w 3640093"/>
                <a:gd name="connsiteY232" fmla="*/ 977900 h 2895600"/>
                <a:gd name="connsiteX233" fmla="*/ 3270250 w 3640093"/>
                <a:gd name="connsiteY233" fmla="*/ 927100 h 2895600"/>
                <a:gd name="connsiteX234" fmla="*/ 3276600 w 3640093"/>
                <a:gd name="connsiteY234" fmla="*/ 876300 h 2895600"/>
                <a:gd name="connsiteX235" fmla="*/ 3289300 w 3640093"/>
                <a:gd name="connsiteY235" fmla="*/ 844550 h 2895600"/>
                <a:gd name="connsiteX236" fmla="*/ 3295650 w 3640093"/>
                <a:gd name="connsiteY236" fmla="*/ 819150 h 2895600"/>
                <a:gd name="connsiteX237" fmla="*/ 3270250 w 3640093"/>
                <a:gd name="connsiteY237" fmla="*/ 812800 h 2895600"/>
                <a:gd name="connsiteX238" fmla="*/ 3263900 w 3640093"/>
                <a:gd name="connsiteY238" fmla="*/ 793750 h 2895600"/>
                <a:gd name="connsiteX239" fmla="*/ 3270250 w 3640093"/>
                <a:gd name="connsiteY239" fmla="*/ 603250 h 2895600"/>
                <a:gd name="connsiteX240" fmla="*/ 3289300 w 3640093"/>
                <a:gd name="connsiteY240" fmla="*/ 539750 h 2895600"/>
                <a:gd name="connsiteX241" fmla="*/ 3308350 w 3640093"/>
                <a:gd name="connsiteY241" fmla="*/ 533400 h 2895600"/>
                <a:gd name="connsiteX242" fmla="*/ 3327400 w 3640093"/>
                <a:gd name="connsiteY242" fmla="*/ 520700 h 2895600"/>
                <a:gd name="connsiteX243" fmla="*/ 3365500 w 3640093"/>
                <a:gd name="connsiteY243" fmla="*/ 514350 h 2895600"/>
                <a:gd name="connsiteX244" fmla="*/ 3606800 w 3640093"/>
                <a:gd name="connsiteY244" fmla="*/ 508000 h 2895600"/>
                <a:gd name="connsiteX245" fmla="*/ 3625850 w 3640093"/>
                <a:gd name="connsiteY245" fmla="*/ 501650 h 2895600"/>
                <a:gd name="connsiteX246" fmla="*/ 3632200 w 3640093"/>
                <a:gd name="connsiteY246" fmla="*/ 438150 h 2895600"/>
                <a:gd name="connsiteX247" fmla="*/ 3613150 w 3640093"/>
                <a:gd name="connsiteY247" fmla="*/ 425450 h 2895600"/>
                <a:gd name="connsiteX248" fmla="*/ 3556000 w 3640093"/>
                <a:gd name="connsiteY248" fmla="*/ 406400 h 2895600"/>
                <a:gd name="connsiteX249" fmla="*/ 3530600 w 3640093"/>
                <a:gd name="connsiteY249" fmla="*/ 393700 h 2895600"/>
                <a:gd name="connsiteX250" fmla="*/ 3492500 w 3640093"/>
                <a:gd name="connsiteY250" fmla="*/ 361950 h 2895600"/>
                <a:gd name="connsiteX251" fmla="*/ 3467100 w 3640093"/>
                <a:gd name="connsiteY251" fmla="*/ 355600 h 2895600"/>
                <a:gd name="connsiteX252" fmla="*/ 3416300 w 3640093"/>
                <a:gd name="connsiteY252" fmla="*/ 336550 h 2895600"/>
                <a:gd name="connsiteX253" fmla="*/ 3397250 w 3640093"/>
                <a:gd name="connsiteY253" fmla="*/ 323850 h 2895600"/>
                <a:gd name="connsiteX254" fmla="*/ 3352800 w 3640093"/>
                <a:gd name="connsiteY254" fmla="*/ 298450 h 2895600"/>
                <a:gd name="connsiteX255" fmla="*/ 3302000 w 3640093"/>
                <a:gd name="connsiteY255" fmla="*/ 285750 h 2895600"/>
                <a:gd name="connsiteX256" fmla="*/ 3282950 w 3640093"/>
                <a:gd name="connsiteY256" fmla="*/ 279400 h 2895600"/>
                <a:gd name="connsiteX257" fmla="*/ 3257550 w 3640093"/>
                <a:gd name="connsiteY257" fmla="*/ 273050 h 2895600"/>
                <a:gd name="connsiteX258" fmla="*/ 3200400 w 3640093"/>
                <a:gd name="connsiteY258" fmla="*/ 247650 h 2895600"/>
                <a:gd name="connsiteX259" fmla="*/ 3168650 w 3640093"/>
                <a:gd name="connsiteY259" fmla="*/ 241300 h 2895600"/>
                <a:gd name="connsiteX260" fmla="*/ 3136900 w 3640093"/>
                <a:gd name="connsiteY260" fmla="*/ 228600 h 2895600"/>
                <a:gd name="connsiteX261" fmla="*/ 3117850 w 3640093"/>
                <a:gd name="connsiteY261" fmla="*/ 222250 h 2895600"/>
                <a:gd name="connsiteX262" fmla="*/ 2660650 w 3640093"/>
                <a:gd name="connsiteY262" fmla="*/ 215900 h 2895600"/>
                <a:gd name="connsiteX263" fmla="*/ 2552700 w 3640093"/>
                <a:gd name="connsiteY263" fmla="*/ 190500 h 2895600"/>
                <a:gd name="connsiteX264" fmla="*/ 2457450 w 3640093"/>
                <a:gd name="connsiteY264" fmla="*/ 158750 h 2895600"/>
                <a:gd name="connsiteX265" fmla="*/ 2425700 w 3640093"/>
                <a:gd name="connsiteY265" fmla="*/ 146050 h 2895600"/>
                <a:gd name="connsiteX266" fmla="*/ 2400300 w 3640093"/>
                <a:gd name="connsiteY266" fmla="*/ 139700 h 2895600"/>
                <a:gd name="connsiteX267" fmla="*/ 2362200 w 3640093"/>
                <a:gd name="connsiteY267" fmla="*/ 127000 h 2895600"/>
                <a:gd name="connsiteX268" fmla="*/ 2311400 w 3640093"/>
                <a:gd name="connsiteY268" fmla="*/ 114300 h 2895600"/>
                <a:gd name="connsiteX269" fmla="*/ 2260600 w 3640093"/>
                <a:gd name="connsiteY269" fmla="*/ 101600 h 2895600"/>
                <a:gd name="connsiteX270" fmla="*/ 2241550 w 3640093"/>
                <a:gd name="connsiteY270" fmla="*/ 95250 h 2895600"/>
                <a:gd name="connsiteX271" fmla="*/ 2171700 w 3640093"/>
                <a:gd name="connsiteY271" fmla="*/ 107950 h 2895600"/>
                <a:gd name="connsiteX272" fmla="*/ 2051050 w 3640093"/>
                <a:gd name="connsiteY272" fmla="*/ 114300 h 2895600"/>
                <a:gd name="connsiteX273" fmla="*/ 1936750 w 3640093"/>
                <a:gd name="connsiteY273" fmla="*/ 127000 h 2895600"/>
                <a:gd name="connsiteX274" fmla="*/ 1911350 w 3640093"/>
                <a:gd name="connsiteY274" fmla="*/ 152400 h 2895600"/>
                <a:gd name="connsiteX275" fmla="*/ 1847850 w 3640093"/>
                <a:gd name="connsiteY275" fmla="*/ 165100 h 2895600"/>
                <a:gd name="connsiteX276" fmla="*/ 1600200 w 3640093"/>
                <a:gd name="connsiteY276" fmla="*/ 152400 h 2895600"/>
                <a:gd name="connsiteX277" fmla="*/ 1562100 w 3640093"/>
                <a:gd name="connsiteY277" fmla="*/ 146050 h 2895600"/>
                <a:gd name="connsiteX278" fmla="*/ 1524000 w 3640093"/>
                <a:gd name="connsiteY278" fmla="*/ 114300 h 2895600"/>
                <a:gd name="connsiteX279" fmla="*/ 1517650 w 3640093"/>
                <a:gd name="connsiteY279" fmla="*/ 95250 h 2895600"/>
                <a:gd name="connsiteX280" fmla="*/ 1498600 w 3640093"/>
                <a:gd name="connsiteY280" fmla="*/ 88900 h 2895600"/>
                <a:gd name="connsiteX281" fmla="*/ 1384300 w 3640093"/>
                <a:gd name="connsiteY281" fmla="*/ 76200 h 2895600"/>
                <a:gd name="connsiteX282" fmla="*/ 1365250 w 3640093"/>
                <a:gd name="connsiteY282" fmla="*/ 69850 h 2895600"/>
                <a:gd name="connsiteX283" fmla="*/ 1333500 w 3640093"/>
                <a:gd name="connsiteY283" fmla="*/ 57150 h 2895600"/>
                <a:gd name="connsiteX284" fmla="*/ 1289050 w 3640093"/>
                <a:gd name="connsiteY284" fmla="*/ 44450 h 2895600"/>
                <a:gd name="connsiteX285" fmla="*/ 1263650 w 3640093"/>
                <a:gd name="connsiteY285" fmla="*/ 31750 h 2895600"/>
                <a:gd name="connsiteX286" fmla="*/ 1200150 w 3640093"/>
                <a:gd name="connsiteY286" fmla="*/ 19050 h 2895600"/>
                <a:gd name="connsiteX287" fmla="*/ 1174750 w 3640093"/>
                <a:gd name="connsiteY287" fmla="*/ 12700 h 2895600"/>
                <a:gd name="connsiteX288" fmla="*/ 1123950 w 3640093"/>
                <a:gd name="connsiteY288" fmla="*/ 0 h 2895600"/>
                <a:gd name="connsiteX289" fmla="*/ 1009650 w 3640093"/>
                <a:gd name="connsiteY289" fmla="*/ 6350 h 2895600"/>
                <a:gd name="connsiteX290" fmla="*/ 984250 w 3640093"/>
                <a:gd name="connsiteY290" fmla="*/ 12700 h 2895600"/>
                <a:gd name="connsiteX291" fmla="*/ 977900 w 3640093"/>
                <a:gd name="connsiteY291" fmla="*/ 31750 h 2895600"/>
                <a:gd name="connsiteX292" fmla="*/ 1041400 w 3640093"/>
                <a:gd name="connsiteY292" fmla="*/ 50800 h 2895600"/>
                <a:gd name="connsiteX293" fmla="*/ 1123950 w 3640093"/>
                <a:gd name="connsiteY293" fmla="*/ 63500 h 2895600"/>
                <a:gd name="connsiteX294" fmla="*/ 1143000 w 3640093"/>
                <a:gd name="connsiteY294" fmla="*/ 76200 h 2895600"/>
                <a:gd name="connsiteX295" fmla="*/ 1073150 w 3640093"/>
                <a:gd name="connsiteY295" fmla="*/ 107950 h 2895600"/>
                <a:gd name="connsiteX296" fmla="*/ 1047750 w 3640093"/>
                <a:gd name="connsiteY296" fmla="*/ 127000 h 2895600"/>
                <a:gd name="connsiteX297" fmla="*/ 984250 w 3640093"/>
                <a:gd name="connsiteY297" fmla="*/ 139700 h 2895600"/>
                <a:gd name="connsiteX298" fmla="*/ 844550 w 3640093"/>
                <a:gd name="connsiteY298" fmla="*/ 152400 h 2895600"/>
                <a:gd name="connsiteX299" fmla="*/ 800100 w 3640093"/>
                <a:gd name="connsiteY299" fmla="*/ 165100 h 2895600"/>
                <a:gd name="connsiteX300" fmla="*/ 755650 w 3640093"/>
                <a:gd name="connsiteY300" fmla="*/ 177800 h 2895600"/>
                <a:gd name="connsiteX301" fmla="*/ 723900 w 3640093"/>
                <a:gd name="connsiteY301" fmla="*/ 228600 h 2895600"/>
                <a:gd name="connsiteX302" fmla="*/ 730250 w 3640093"/>
                <a:gd name="connsiteY302" fmla="*/ 285750 h 2895600"/>
                <a:gd name="connsiteX303" fmla="*/ 755650 w 3640093"/>
                <a:gd name="connsiteY303" fmla="*/ 298450 h 2895600"/>
                <a:gd name="connsiteX304" fmla="*/ 768350 w 3640093"/>
                <a:gd name="connsiteY304" fmla="*/ 304800 h 289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</a:cxnLst>
              <a:rect l="l" t="t" r="r" b="b"/>
              <a:pathLst>
                <a:path w="3640093" h="2895600">
                  <a:moveTo>
                    <a:pt x="768350" y="304800"/>
                  </a:moveTo>
                  <a:lnTo>
                    <a:pt x="768350" y="304800"/>
                  </a:lnTo>
                  <a:cubicBezTo>
                    <a:pt x="762000" y="323850"/>
                    <a:pt x="760730" y="345440"/>
                    <a:pt x="749300" y="361950"/>
                  </a:cubicBezTo>
                  <a:cubicBezTo>
                    <a:pt x="740612" y="374500"/>
                    <a:pt x="721993" y="376557"/>
                    <a:pt x="711200" y="387350"/>
                  </a:cubicBezTo>
                  <a:cubicBezTo>
                    <a:pt x="704850" y="393700"/>
                    <a:pt x="697899" y="399501"/>
                    <a:pt x="692150" y="406400"/>
                  </a:cubicBezTo>
                  <a:cubicBezTo>
                    <a:pt x="687264" y="412263"/>
                    <a:pt x="684846" y="420054"/>
                    <a:pt x="679450" y="425450"/>
                  </a:cubicBezTo>
                  <a:cubicBezTo>
                    <a:pt x="674054" y="430846"/>
                    <a:pt x="666750" y="433917"/>
                    <a:pt x="660400" y="438150"/>
                  </a:cubicBezTo>
                  <a:cubicBezTo>
                    <a:pt x="658283" y="450850"/>
                    <a:pt x="654050" y="463375"/>
                    <a:pt x="654050" y="476250"/>
                  </a:cubicBezTo>
                  <a:cubicBezTo>
                    <a:pt x="654050" y="481880"/>
                    <a:pt x="661739" y="518031"/>
                    <a:pt x="666750" y="527050"/>
                  </a:cubicBezTo>
                  <a:cubicBezTo>
                    <a:pt x="674163" y="540393"/>
                    <a:pt x="683683" y="552450"/>
                    <a:pt x="692150" y="565150"/>
                  </a:cubicBezTo>
                  <a:cubicBezTo>
                    <a:pt x="696383" y="571500"/>
                    <a:pt x="702437" y="576960"/>
                    <a:pt x="704850" y="584200"/>
                  </a:cubicBezTo>
                  <a:lnTo>
                    <a:pt x="723900" y="641350"/>
                  </a:lnTo>
                  <a:cubicBezTo>
                    <a:pt x="727971" y="653564"/>
                    <a:pt x="727552" y="666861"/>
                    <a:pt x="730250" y="679450"/>
                  </a:cubicBezTo>
                  <a:cubicBezTo>
                    <a:pt x="733907" y="696517"/>
                    <a:pt x="738717" y="713317"/>
                    <a:pt x="742950" y="730250"/>
                  </a:cubicBezTo>
                  <a:lnTo>
                    <a:pt x="755650" y="781050"/>
                  </a:lnTo>
                  <a:cubicBezTo>
                    <a:pt x="755595" y="781270"/>
                    <a:pt x="745987" y="822463"/>
                    <a:pt x="742950" y="825500"/>
                  </a:cubicBezTo>
                  <a:cubicBezTo>
                    <a:pt x="738217" y="830233"/>
                    <a:pt x="730250" y="829733"/>
                    <a:pt x="723900" y="831850"/>
                  </a:cubicBezTo>
                  <a:cubicBezTo>
                    <a:pt x="691956" y="853146"/>
                    <a:pt x="709504" y="847442"/>
                    <a:pt x="654050" y="838200"/>
                  </a:cubicBezTo>
                  <a:cubicBezTo>
                    <a:pt x="632758" y="834651"/>
                    <a:pt x="590550" y="825500"/>
                    <a:pt x="590550" y="825500"/>
                  </a:cubicBezTo>
                  <a:cubicBezTo>
                    <a:pt x="581223" y="827054"/>
                    <a:pt x="546274" y="830844"/>
                    <a:pt x="533400" y="838200"/>
                  </a:cubicBezTo>
                  <a:cubicBezTo>
                    <a:pt x="524211" y="843451"/>
                    <a:pt x="516612" y="851099"/>
                    <a:pt x="508000" y="857250"/>
                  </a:cubicBezTo>
                  <a:cubicBezTo>
                    <a:pt x="501790" y="861686"/>
                    <a:pt x="495300" y="865717"/>
                    <a:pt x="488950" y="869950"/>
                  </a:cubicBezTo>
                  <a:cubicBezTo>
                    <a:pt x="494115" y="885444"/>
                    <a:pt x="495690" y="895740"/>
                    <a:pt x="508000" y="908050"/>
                  </a:cubicBezTo>
                  <a:cubicBezTo>
                    <a:pt x="513396" y="913446"/>
                    <a:pt x="520700" y="916517"/>
                    <a:pt x="527050" y="920750"/>
                  </a:cubicBezTo>
                  <a:cubicBezTo>
                    <a:pt x="559876" y="969989"/>
                    <a:pt x="547623" y="944370"/>
                    <a:pt x="565150" y="996950"/>
                  </a:cubicBezTo>
                  <a:lnTo>
                    <a:pt x="571500" y="1016000"/>
                  </a:lnTo>
                  <a:cubicBezTo>
                    <a:pt x="567848" y="1067124"/>
                    <a:pt x="593022" y="1128361"/>
                    <a:pt x="533400" y="1098550"/>
                  </a:cubicBezTo>
                  <a:cubicBezTo>
                    <a:pt x="525368" y="1094534"/>
                    <a:pt x="520700" y="1085850"/>
                    <a:pt x="514350" y="1079500"/>
                  </a:cubicBezTo>
                  <a:cubicBezTo>
                    <a:pt x="465667" y="1081617"/>
                    <a:pt x="416708" y="1080264"/>
                    <a:pt x="368300" y="1085850"/>
                  </a:cubicBezTo>
                  <a:cubicBezTo>
                    <a:pt x="360719" y="1086725"/>
                    <a:pt x="353295" y="1092078"/>
                    <a:pt x="349250" y="1098550"/>
                  </a:cubicBezTo>
                  <a:cubicBezTo>
                    <a:pt x="342155" y="1109902"/>
                    <a:pt x="349918" y="1135946"/>
                    <a:pt x="336550" y="1136650"/>
                  </a:cubicBezTo>
                  <a:lnTo>
                    <a:pt x="215900" y="1143000"/>
                  </a:lnTo>
                  <a:cubicBezTo>
                    <a:pt x="203200" y="1145117"/>
                    <a:pt x="190675" y="1149350"/>
                    <a:pt x="177800" y="1149350"/>
                  </a:cubicBezTo>
                  <a:cubicBezTo>
                    <a:pt x="171107" y="1149350"/>
                    <a:pt x="165443" y="1143000"/>
                    <a:pt x="158750" y="1143000"/>
                  </a:cubicBezTo>
                  <a:cubicBezTo>
                    <a:pt x="118478" y="1143000"/>
                    <a:pt x="78317" y="1147233"/>
                    <a:pt x="38100" y="1149350"/>
                  </a:cubicBezTo>
                  <a:cubicBezTo>
                    <a:pt x="31750" y="1153583"/>
                    <a:pt x="24446" y="1156654"/>
                    <a:pt x="19050" y="1162050"/>
                  </a:cubicBezTo>
                  <a:cubicBezTo>
                    <a:pt x="6740" y="1174360"/>
                    <a:pt x="5165" y="1184656"/>
                    <a:pt x="0" y="1200150"/>
                  </a:cubicBezTo>
                  <a:cubicBezTo>
                    <a:pt x="2117" y="1212850"/>
                    <a:pt x="3825" y="1225625"/>
                    <a:pt x="6350" y="1238250"/>
                  </a:cubicBezTo>
                  <a:cubicBezTo>
                    <a:pt x="8062" y="1246808"/>
                    <a:pt x="6953" y="1257082"/>
                    <a:pt x="12700" y="1263650"/>
                  </a:cubicBezTo>
                  <a:cubicBezTo>
                    <a:pt x="22751" y="1275137"/>
                    <a:pt x="38100" y="1280583"/>
                    <a:pt x="50800" y="1289050"/>
                  </a:cubicBezTo>
                  <a:cubicBezTo>
                    <a:pt x="59780" y="1295037"/>
                    <a:pt x="72137" y="1292560"/>
                    <a:pt x="82550" y="1295400"/>
                  </a:cubicBezTo>
                  <a:cubicBezTo>
                    <a:pt x="95465" y="1298922"/>
                    <a:pt x="120650" y="1308100"/>
                    <a:pt x="120650" y="1308100"/>
                  </a:cubicBezTo>
                  <a:cubicBezTo>
                    <a:pt x="127000" y="1314450"/>
                    <a:pt x="133951" y="1320251"/>
                    <a:pt x="139700" y="1327150"/>
                  </a:cubicBezTo>
                  <a:cubicBezTo>
                    <a:pt x="144586" y="1333013"/>
                    <a:pt x="147004" y="1340804"/>
                    <a:pt x="152400" y="1346200"/>
                  </a:cubicBezTo>
                  <a:cubicBezTo>
                    <a:pt x="157796" y="1351596"/>
                    <a:pt x="165100" y="1354667"/>
                    <a:pt x="171450" y="1358900"/>
                  </a:cubicBezTo>
                  <a:lnTo>
                    <a:pt x="196850" y="1397000"/>
                  </a:lnTo>
                  <a:cubicBezTo>
                    <a:pt x="204276" y="1408139"/>
                    <a:pt x="205703" y="1422278"/>
                    <a:pt x="209550" y="1435100"/>
                  </a:cubicBezTo>
                  <a:cubicBezTo>
                    <a:pt x="212058" y="1443459"/>
                    <a:pt x="213392" y="1452141"/>
                    <a:pt x="215900" y="1460500"/>
                  </a:cubicBezTo>
                  <a:cubicBezTo>
                    <a:pt x="219747" y="1473322"/>
                    <a:pt x="224367" y="1485900"/>
                    <a:pt x="228600" y="1498600"/>
                  </a:cubicBezTo>
                  <a:lnTo>
                    <a:pt x="241300" y="1536700"/>
                  </a:lnTo>
                  <a:cubicBezTo>
                    <a:pt x="243417" y="1543050"/>
                    <a:pt x="242081" y="1552037"/>
                    <a:pt x="247650" y="1555750"/>
                  </a:cubicBezTo>
                  <a:lnTo>
                    <a:pt x="266700" y="1568450"/>
                  </a:lnTo>
                  <a:cubicBezTo>
                    <a:pt x="270933" y="1574800"/>
                    <a:pt x="274004" y="1582104"/>
                    <a:pt x="279400" y="1587500"/>
                  </a:cubicBezTo>
                  <a:cubicBezTo>
                    <a:pt x="284796" y="1592896"/>
                    <a:pt x="294405" y="1593728"/>
                    <a:pt x="298450" y="1600200"/>
                  </a:cubicBezTo>
                  <a:cubicBezTo>
                    <a:pt x="305545" y="1611552"/>
                    <a:pt x="306917" y="1625600"/>
                    <a:pt x="311150" y="1638300"/>
                  </a:cubicBezTo>
                  <a:cubicBezTo>
                    <a:pt x="313563" y="1645540"/>
                    <a:pt x="320750" y="1650376"/>
                    <a:pt x="323850" y="1657350"/>
                  </a:cubicBezTo>
                  <a:lnTo>
                    <a:pt x="342900" y="1714500"/>
                  </a:lnTo>
                  <a:cubicBezTo>
                    <a:pt x="345313" y="1721740"/>
                    <a:pt x="352500" y="1726576"/>
                    <a:pt x="355600" y="1733550"/>
                  </a:cubicBezTo>
                  <a:cubicBezTo>
                    <a:pt x="361037" y="1745783"/>
                    <a:pt x="364067" y="1758950"/>
                    <a:pt x="368300" y="1771650"/>
                  </a:cubicBezTo>
                  <a:lnTo>
                    <a:pt x="374650" y="1790700"/>
                  </a:lnTo>
                  <a:cubicBezTo>
                    <a:pt x="376767" y="1797050"/>
                    <a:pt x="377287" y="1804181"/>
                    <a:pt x="381000" y="1809750"/>
                  </a:cubicBezTo>
                  <a:cubicBezTo>
                    <a:pt x="385233" y="1816100"/>
                    <a:pt x="389264" y="1822590"/>
                    <a:pt x="393700" y="1828800"/>
                  </a:cubicBezTo>
                  <a:cubicBezTo>
                    <a:pt x="399851" y="1837412"/>
                    <a:pt x="407610" y="1844949"/>
                    <a:pt x="412750" y="1854200"/>
                  </a:cubicBezTo>
                  <a:cubicBezTo>
                    <a:pt x="459545" y="1938431"/>
                    <a:pt x="403284" y="1847968"/>
                    <a:pt x="431800" y="1905000"/>
                  </a:cubicBezTo>
                  <a:cubicBezTo>
                    <a:pt x="435213" y="1911826"/>
                    <a:pt x="441087" y="1917224"/>
                    <a:pt x="444500" y="1924050"/>
                  </a:cubicBezTo>
                  <a:cubicBezTo>
                    <a:pt x="447493" y="1930037"/>
                    <a:pt x="446669" y="1937873"/>
                    <a:pt x="450850" y="1943100"/>
                  </a:cubicBezTo>
                  <a:cubicBezTo>
                    <a:pt x="455618" y="1949059"/>
                    <a:pt x="463550" y="1951567"/>
                    <a:pt x="469900" y="1955800"/>
                  </a:cubicBezTo>
                  <a:cubicBezTo>
                    <a:pt x="472017" y="1962150"/>
                    <a:pt x="473257" y="1968863"/>
                    <a:pt x="476250" y="1974850"/>
                  </a:cubicBezTo>
                  <a:cubicBezTo>
                    <a:pt x="480893" y="1984135"/>
                    <a:pt x="503686" y="2013547"/>
                    <a:pt x="508000" y="2019300"/>
                  </a:cubicBezTo>
                  <a:cubicBezTo>
                    <a:pt x="511881" y="2030942"/>
                    <a:pt x="519678" y="2065472"/>
                    <a:pt x="533400" y="2076450"/>
                  </a:cubicBezTo>
                  <a:cubicBezTo>
                    <a:pt x="538627" y="2080631"/>
                    <a:pt x="546100" y="2080683"/>
                    <a:pt x="552450" y="2082800"/>
                  </a:cubicBezTo>
                  <a:cubicBezTo>
                    <a:pt x="610306" y="2079184"/>
                    <a:pt x="638116" y="2082021"/>
                    <a:pt x="685800" y="2070100"/>
                  </a:cubicBezTo>
                  <a:cubicBezTo>
                    <a:pt x="692294" y="2068477"/>
                    <a:pt x="698698" y="2066387"/>
                    <a:pt x="704850" y="2063750"/>
                  </a:cubicBezTo>
                  <a:cubicBezTo>
                    <a:pt x="713551" y="2060021"/>
                    <a:pt x="721129" y="2053584"/>
                    <a:pt x="730250" y="2051050"/>
                  </a:cubicBezTo>
                  <a:cubicBezTo>
                    <a:pt x="759450" y="2042939"/>
                    <a:pt x="819150" y="2032000"/>
                    <a:pt x="819150" y="2032000"/>
                  </a:cubicBezTo>
                  <a:cubicBezTo>
                    <a:pt x="827617" y="2027767"/>
                    <a:pt x="835849" y="2023029"/>
                    <a:pt x="844550" y="2019300"/>
                  </a:cubicBezTo>
                  <a:cubicBezTo>
                    <a:pt x="850702" y="2016663"/>
                    <a:pt x="858031" y="2016663"/>
                    <a:pt x="863600" y="2012950"/>
                  </a:cubicBezTo>
                  <a:cubicBezTo>
                    <a:pt x="885619" y="1998271"/>
                    <a:pt x="879731" y="1993072"/>
                    <a:pt x="895350" y="1974850"/>
                  </a:cubicBezTo>
                  <a:cubicBezTo>
                    <a:pt x="903142" y="1965759"/>
                    <a:pt x="912958" y="1958541"/>
                    <a:pt x="920750" y="1949450"/>
                  </a:cubicBezTo>
                  <a:cubicBezTo>
                    <a:pt x="973794" y="1887565"/>
                    <a:pt x="886442" y="1977408"/>
                    <a:pt x="952500" y="1911350"/>
                  </a:cubicBezTo>
                  <a:cubicBezTo>
                    <a:pt x="954617" y="1905000"/>
                    <a:pt x="955857" y="1898287"/>
                    <a:pt x="958850" y="1892300"/>
                  </a:cubicBezTo>
                  <a:cubicBezTo>
                    <a:pt x="962263" y="1885474"/>
                    <a:pt x="968450" y="1880224"/>
                    <a:pt x="971550" y="1873250"/>
                  </a:cubicBezTo>
                  <a:cubicBezTo>
                    <a:pt x="976987" y="1861017"/>
                    <a:pt x="980017" y="1847850"/>
                    <a:pt x="984250" y="1835150"/>
                  </a:cubicBezTo>
                  <a:lnTo>
                    <a:pt x="990600" y="1816100"/>
                  </a:lnTo>
                  <a:cubicBezTo>
                    <a:pt x="994959" y="1772506"/>
                    <a:pt x="983126" y="1755466"/>
                    <a:pt x="1016000" y="1733550"/>
                  </a:cubicBezTo>
                  <a:cubicBezTo>
                    <a:pt x="1021569" y="1729837"/>
                    <a:pt x="1028700" y="1729317"/>
                    <a:pt x="1035050" y="1727200"/>
                  </a:cubicBezTo>
                  <a:cubicBezTo>
                    <a:pt x="1041400" y="1722967"/>
                    <a:pt x="1046696" y="1716351"/>
                    <a:pt x="1054100" y="1714500"/>
                  </a:cubicBezTo>
                  <a:cubicBezTo>
                    <a:pt x="1102711" y="1702347"/>
                    <a:pt x="1098371" y="1703857"/>
                    <a:pt x="1130300" y="1714500"/>
                  </a:cubicBezTo>
                  <a:cubicBezTo>
                    <a:pt x="1136650" y="1718733"/>
                    <a:pt x="1142524" y="1723787"/>
                    <a:pt x="1149350" y="1727200"/>
                  </a:cubicBezTo>
                  <a:cubicBezTo>
                    <a:pt x="1155337" y="1730193"/>
                    <a:pt x="1163667" y="1728817"/>
                    <a:pt x="1168400" y="1733550"/>
                  </a:cubicBezTo>
                  <a:cubicBezTo>
                    <a:pt x="1219348" y="1784498"/>
                    <a:pt x="1169745" y="1763632"/>
                    <a:pt x="1212850" y="1778000"/>
                  </a:cubicBezTo>
                  <a:cubicBezTo>
                    <a:pt x="1219200" y="1782233"/>
                    <a:pt x="1224926" y="1787600"/>
                    <a:pt x="1231900" y="1790700"/>
                  </a:cubicBezTo>
                  <a:cubicBezTo>
                    <a:pt x="1244133" y="1796137"/>
                    <a:pt x="1257300" y="1799167"/>
                    <a:pt x="1270000" y="1803400"/>
                  </a:cubicBezTo>
                  <a:lnTo>
                    <a:pt x="1308100" y="1816100"/>
                  </a:lnTo>
                  <a:lnTo>
                    <a:pt x="1327150" y="1822450"/>
                  </a:lnTo>
                  <a:lnTo>
                    <a:pt x="1346200" y="1828800"/>
                  </a:lnTo>
                  <a:cubicBezTo>
                    <a:pt x="1348317" y="1862667"/>
                    <a:pt x="1348998" y="1896654"/>
                    <a:pt x="1352550" y="1930400"/>
                  </a:cubicBezTo>
                  <a:cubicBezTo>
                    <a:pt x="1354946" y="1953159"/>
                    <a:pt x="1362447" y="1947907"/>
                    <a:pt x="1371600" y="1968500"/>
                  </a:cubicBezTo>
                  <a:cubicBezTo>
                    <a:pt x="1388708" y="2006993"/>
                    <a:pt x="1381775" y="2004764"/>
                    <a:pt x="1390650" y="2044700"/>
                  </a:cubicBezTo>
                  <a:cubicBezTo>
                    <a:pt x="1397034" y="2073430"/>
                    <a:pt x="1396000" y="2055399"/>
                    <a:pt x="1409700" y="2082800"/>
                  </a:cubicBezTo>
                  <a:cubicBezTo>
                    <a:pt x="1416508" y="2096417"/>
                    <a:pt x="1419502" y="2120558"/>
                    <a:pt x="1422400" y="2133600"/>
                  </a:cubicBezTo>
                  <a:cubicBezTo>
                    <a:pt x="1424293" y="2142119"/>
                    <a:pt x="1424847" y="2151194"/>
                    <a:pt x="1428750" y="2159000"/>
                  </a:cubicBezTo>
                  <a:cubicBezTo>
                    <a:pt x="1436166" y="2173833"/>
                    <a:pt x="1462675" y="2212375"/>
                    <a:pt x="1479550" y="2222500"/>
                  </a:cubicBezTo>
                  <a:cubicBezTo>
                    <a:pt x="1491029" y="2229388"/>
                    <a:pt x="1504950" y="2230967"/>
                    <a:pt x="1517650" y="2235200"/>
                  </a:cubicBezTo>
                  <a:lnTo>
                    <a:pt x="1536700" y="2241550"/>
                  </a:lnTo>
                  <a:cubicBezTo>
                    <a:pt x="1549062" y="2278636"/>
                    <a:pt x="1533377" y="2244577"/>
                    <a:pt x="1562100" y="2273300"/>
                  </a:cubicBezTo>
                  <a:cubicBezTo>
                    <a:pt x="1576220" y="2287420"/>
                    <a:pt x="1579730" y="2309980"/>
                    <a:pt x="1593850" y="2324100"/>
                  </a:cubicBezTo>
                  <a:cubicBezTo>
                    <a:pt x="1598583" y="2328833"/>
                    <a:pt x="1606550" y="2328333"/>
                    <a:pt x="1612900" y="2330450"/>
                  </a:cubicBezTo>
                  <a:cubicBezTo>
                    <a:pt x="1619250" y="2324100"/>
                    <a:pt x="1626969" y="2318872"/>
                    <a:pt x="1631950" y="2311400"/>
                  </a:cubicBezTo>
                  <a:cubicBezTo>
                    <a:pt x="1635663" y="2305831"/>
                    <a:pt x="1638300" y="2299043"/>
                    <a:pt x="1638300" y="2292350"/>
                  </a:cubicBezTo>
                  <a:cubicBezTo>
                    <a:pt x="1638300" y="2264752"/>
                    <a:pt x="1636254" y="2237060"/>
                    <a:pt x="1631950" y="2209800"/>
                  </a:cubicBezTo>
                  <a:cubicBezTo>
                    <a:pt x="1622425" y="2149475"/>
                    <a:pt x="1620838" y="2192338"/>
                    <a:pt x="1612900" y="2152650"/>
                  </a:cubicBezTo>
                  <a:cubicBezTo>
                    <a:pt x="1610783" y="2142067"/>
                    <a:pt x="1609390" y="2131313"/>
                    <a:pt x="1606550" y="2120900"/>
                  </a:cubicBezTo>
                  <a:cubicBezTo>
                    <a:pt x="1603028" y="2107985"/>
                    <a:pt x="1593850" y="2082800"/>
                    <a:pt x="1593850" y="2082800"/>
                  </a:cubicBezTo>
                  <a:cubicBezTo>
                    <a:pt x="1595967" y="2051050"/>
                    <a:pt x="1594969" y="2018938"/>
                    <a:pt x="1600200" y="1987550"/>
                  </a:cubicBezTo>
                  <a:cubicBezTo>
                    <a:pt x="1601455" y="1980022"/>
                    <a:pt x="1607157" y="1973526"/>
                    <a:pt x="1612900" y="1968500"/>
                  </a:cubicBezTo>
                  <a:cubicBezTo>
                    <a:pt x="1646944" y="1938712"/>
                    <a:pt x="1644748" y="1949391"/>
                    <a:pt x="1676400" y="1930400"/>
                  </a:cubicBezTo>
                  <a:cubicBezTo>
                    <a:pt x="1730987" y="1897648"/>
                    <a:pt x="1695232" y="1911423"/>
                    <a:pt x="1733550" y="1898650"/>
                  </a:cubicBezTo>
                  <a:cubicBezTo>
                    <a:pt x="1739900" y="1894417"/>
                    <a:pt x="1745774" y="1889363"/>
                    <a:pt x="1752600" y="1885950"/>
                  </a:cubicBezTo>
                  <a:cubicBezTo>
                    <a:pt x="1758587" y="1882957"/>
                    <a:pt x="1765838" y="1882921"/>
                    <a:pt x="1771650" y="1879600"/>
                  </a:cubicBezTo>
                  <a:cubicBezTo>
                    <a:pt x="1780839" y="1874349"/>
                    <a:pt x="1787584" y="1865283"/>
                    <a:pt x="1797050" y="1860550"/>
                  </a:cubicBezTo>
                  <a:cubicBezTo>
                    <a:pt x="1809024" y="1854563"/>
                    <a:pt x="1835150" y="1847850"/>
                    <a:pt x="1835150" y="1847850"/>
                  </a:cubicBezTo>
                  <a:cubicBezTo>
                    <a:pt x="1843617" y="1854200"/>
                    <a:pt x="1851575" y="1861291"/>
                    <a:pt x="1860550" y="1866900"/>
                  </a:cubicBezTo>
                  <a:cubicBezTo>
                    <a:pt x="1878485" y="1878110"/>
                    <a:pt x="1886481" y="1879777"/>
                    <a:pt x="1905000" y="1885950"/>
                  </a:cubicBezTo>
                  <a:lnTo>
                    <a:pt x="1943100" y="1943100"/>
                  </a:lnTo>
                  <a:cubicBezTo>
                    <a:pt x="1946813" y="1948669"/>
                    <a:pt x="1946199" y="1956299"/>
                    <a:pt x="1949450" y="1962150"/>
                  </a:cubicBezTo>
                  <a:cubicBezTo>
                    <a:pt x="1956863" y="1975493"/>
                    <a:pt x="1966383" y="1987550"/>
                    <a:pt x="1974850" y="2000250"/>
                  </a:cubicBezTo>
                  <a:cubicBezTo>
                    <a:pt x="1987550" y="2019300"/>
                    <a:pt x="1985433" y="2021417"/>
                    <a:pt x="2006600" y="2032000"/>
                  </a:cubicBezTo>
                  <a:cubicBezTo>
                    <a:pt x="2012587" y="2034993"/>
                    <a:pt x="2019300" y="2036233"/>
                    <a:pt x="2025650" y="2038350"/>
                  </a:cubicBezTo>
                  <a:cubicBezTo>
                    <a:pt x="2027767" y="2044700"/>
                    <a:pt x="2032000" y="2050707"/>
                    <a:pt x="2032000" y="2057400"/>
                  </a:cubicBezTo>
                  <a:cubicBezTo>
                    <a:pt x="2032000" y="2077848"/>
                    <a:pt x="2021228" y="2079398"/>
                    <a:pt x="2006600" y="2089150"/>
                  </a:cubicBezTo>
                  <a:cubicBezTo>
                    <a:pt x="2002367" y="2095500"/>
                    <a:pt x="1996580" y="2101054"/>
                    <a:pt x="1993900" y="2108200"/>
                  </a:cubicBezTo>
                  <a:cubicBezTo>
                    <a:pt x="1990110" y="2118306"/>
                    <a:pt x="1989891" y="2129414"/>
                    <a:pt x="1987550" y="2139950"/>
                  </a:cubicBezTo>
                  <a:cubicBezTo>
                    <a:pt x="1985657" y="2148469"/>
                    <a:pt x="1983317" y="2156883"/>
                    <a:pt x="1981200" y="2165350"/>
                  </a:cubicBezTo>
                  <a:cubicBezTo>
                    <a:pt x="1983317" y="2228850"/>
                    <a:pt x="1984026" y="2292413"/>
                    <a:pt x="1987550" y="2355850"/>
                  </a:cubicBezTo>
                  <a:cubicBezTo>
                    <a:pt x="1988160" y="2366825"/>
                    <a:pt x="1993385" y="2399270"/>
                    <a:pt x="2000250" y="2413000"/>
                  </a:cubicBezTo>
                  <a:cubicBezTo>
                    <a:pt x="2006438" y="2425377"/>
                    <a:pt x="2021077" y="2443298"/>
                    <a:pt x="2032000" y="2451100"/>
                  </a:cubicBezTo>
                  <a:cubicBezTo>
                    <a:pt x="2039703" y="2456602"/>
                    <a:pt x="2049373" y="2458783"/>
                    <a:pt x="2057400" y="2463800"/>
                  </a:cubicBezTo>
                  <a:cubicBezTo>
                    <a:pt x="2066375" y="2469409"/>
                    <a:pt x="2074188" y="2476699"/>
                    <a:pt x="2082800" y="2482850"/>
                  </a:cubicBezTo>
                  <a:cubicBezTo>
                    <a:pt x="2089010" y="2487286"/>
                    <a:pt x="2095500" y="2491317"/>
                    <a:pt x="2101850" y="2495550"/>
                  </a:cubicBezTo>
                  <a:cubicBezTo>
                    <a:pt x="2106083" y="2501900"/>
                    <a:pt x="2109971" y="2508495"/>
                    <a:pt x="2114550" y="2514600"/>
                  </a:cubicBezTo>
                  <a:cubicBezTo>
                    <a:pt x="2122682" y="2525443"/>
                    <a:pt x="2132767" y="2534857"/>
                    <a:pt x="2139950" y="2546350"/>
                  </a:cubicBezTo>
                  <a:cubicBezTo>
                    <a:pt x="2143498" y="2552026"/>
                    <a:pt x="2142979" y="2559588"/>
                    <a:pt x="2146300" y="2565400"/>
                  </a:cubicBezTo>
                  <a:cubicBezTo>
                    <a:pt x="2151551" y="2574589"/>
                    <a:pt x="2159479" y="2581994"/>
                    <a:pt x="2165350" y="2590800"/>
                  </a:cubicBezTo>
                  <a:cubicBezTo>
                    <a:pt x="2172196" y="2601069"/>
                    <a:pt x="2177859" y="2612084"/>
                    <a:pt x="2184400" y="2622550"/>
                  </a:cubicBezTo>
                  <a:cubicBezTo>
                    <a:pt x="2188445" y="2629022"/>
                    <a:pt x="2193687" y="2634774"/>
                    <a:pt x="2197100" y="2641600"/>
                  </a:cubicBezTo>
                  <a:cubicBezTo>
                    <a:pt x="2200093" y="2647587"/>
                    <a:pt x="2198166" y="2656541"/>
                    <a:pt x="2203450" y="2660650"/>
                  </a:cubicBezTo>
                  <a:cubicBezTo>
                    <a:pt x="2218394" y="2672273"/>
                    <a:pt x="2238498" y="2675548"/>
                    <a:pt x="2254250" y="2686050"/>
                  </a:cubicBezTo>
                  <a:lnTo>
                    <a:pt x="2292350" y="2711450"/>
                  </a:lnTo>
                  <a:cubicBezTo>
                    <a:pt x="2343150" y="2787650"/>
                    <a:pt x="2264833" y="2675467"/>
                    <a:pt x="2324100" y="2743200"/>
                  </a:cubicBezTo>
                  <a:cubicBezTo>
                    <a:pt x="2334151" y="2754687"/>
                    <a:pt x="2336800" y="2772833"/>
                    <a:pt x="2349500" y="2781300"/>
                  </a:cubicBezTo>
                  <a:cubicBezTo>
                    <a:pt x="2385258" y="2805139"/>
                    <a:pt x="2361310" y="2791587"/>
                    <a:pt x="2425700" y="2813050"/>
                  </a:cubicBezTo>
                  <a:cubicBezTo>
                    <a:pt x="2456715" y="2823388"/>
                    <a:pt x="2448879" y="2822160"/>
                    <a:pt x="2495550" y="2825750"/>
                  </a:cubicBezTo>
                  <a:cubicBezTo>
                    <a:pt x="2533596" y="2828677"/>
                    <a:pt x="2571750" y="2829983"/>
                    <a:pt x="2609850" y="2832100"/>
                  </a:cubicBezTo>
                  <a:cubicBezTo>
                    <a:pt x="2623019" y="2834295"/>
                    <a:pt x="2658194" y="2839116"/>
                    <a:pt x="2673350" y="2844800"/>
                  </a:cubicBezTo>
                  <a:cubicBezTo>
                    <a:pt x="2682213" y="2848124"/>
                    <a:pt x="2690100" y="2853655"/>
                    <a:pt x="2698750" y="2857500"/>
                  </a:cubicBezTo>
                  <a:cubicBezTo>
                    <a:pt x="2709166" y="2862129"/>
                    <a:pt x="2720084" y="2865571"/>
                    <a:pt x="2730500" y="2870200"/>
                  </a:cubicBezTo>
                  <a:cubicBezTo>
                    <a:pt x="2739150" y="2874045"/>
                    <a:pt x="2747111" y="2879384"/>
                    <a:pt x="2755900" y="2882900"/>
                  </a:cubicBezTo>
                  <a:cubicBezTo>
                    <a:pt x="2768329" y="2887872"/>
                    <a:pt x="2781300" y="2891367"/>
                    <a:pt x="2794000" y="2895600"/>
                  </a:cubicBezTo>
                  <a:cubicBezTo>
                    <a:pt x="2817283" y="2893483"/>
                    <a:pt x="2840706" y="2892556"/>
                    <a:pt x="2863850" y="2889250"/>
                  </a:cubicBezTo>
                  <a:cubicBezTo>
                    <a:pt x="2870476" y="2888303"/>
                    <a:pt x="2876406" y="2884523"/>
                    <a:pt x="2882900" y="2882900"/>
                  </a:cubicBezTo>
                  <a:cubicBezTo>
                    <a:pt x="2894970" y="2879883"/>
                    <a:pt x="2927013" y="2875089"/>
                    <a:pt x="2940050" y="2870200"/>
                  </a:cubicBezTo>
                  <a:cubicBezTo>
                    <a:pt x="2958556" y="2863260"/>
                    <a:pt x="2965578" y="2854304"/>
                    <a:pt x="2984500" y="2851150"/>
                  </a:cubicBezTo>
                  <a:cubicBezTo>
                    <a:pt x="3003406" y="2847999"/>
                    <a:pt x="3022600" y="2846917"/>
                    <a:pt x="3041650" y="2844800"/>
                  </a:cubicBezTo>
                  <a:cubicBezTo>
                    <a:pt x="3050117" y="2842683"/>
                    <a:pt x="3059244" y="2842353"/>
                    <a:pt x="3067050" y="2838450"/>
                  </a:cubicBezTo>
                  <a:cubicBezTo>
                    <a:pt x="3080702" y="2831624"/>
                    <a:pt x="3090670" y="2817877"/>
                    <a:pt x="3105150" y="2813050"/>
                  </a:cubicBezTo>
                  <a:lnTo>
                    <a:pt x="3143250" y="2800350"/>
                  </a:lnTo>
                  <a:cubicBezTo>
                    <a:pt x="3202517" y="2802467"/>
                    <a:pt x="3261776" y="2808612"/>
                    <a:pt x="3321050" y="2806700"/>
                  </a:cubicBezTo>
                  <a:cubicBezTo>
                    <a:pt x="3328678" y="2806454"/>
                    <a:pt x="3338249" y="2801404"/>
                    <a:pt x="3340100" y="2794000"/>
                  </a:cubicBezTo>
                  <a:cubicBezTo>
                    <a:pt x="3347305" y="2765178"/>
                    <a:pt x="3344333" y="2734733"/>
                    <a:pt x="3346450" y="2705100"/>
                  </a:cubicBezTo>
                  <a:cubicBezTo>
                    <a:pt x="3344333" y="2662767"/>
                    <a:pt x="3352952" y="2618491"/>
                    <a:pt x="3340100" y="2578100"/>
                  </a:cubicBezTo>
                  <a:cubicBezTo>
                    <a:pt x="3336041" y="2565343"/>
                    <a:pt x="3314700" y="2569633"/>
                    <a:pt x="3302000" y="2565400"/>
                  </a:cubicBezTo>
                  <a:cubicBezTo>
                    <a:pt x="3283816" y="2559339"/>
                    <a:pt x="3263900" y="2561167"/>
                    <a:pt x="3244850" y="2559050"/>
                  </a:cubicBezTo>
                  <a:cubicBezTo>
                    <a:pt x="3232150" y="2554817"/>
                    <a:pt x="3217889" y="2553776"/>
                    <a:pt x="3206750" y="2546350"/>
                  </a:cubicBezTo>
                  <a:cubicBezTo>
                    <a:pt x="3167620" y="2520263"/>
                    <a:pt x="3193724" y="2538335"/>
                    <a:pt x="3130550" y="2489200"/>
                  </a:cubicBezTo>
                  <a:cubicBezTo>
                    <a:pt x="3114788" y="2476940"/>
                    <a:pt x="3096683" y="2468033"/>
                    <a:pt x="3079750" y="2457450"/>
                  </a:cubicBezTo>
                  <a:cubicBezTo>
                    <a:pt x="3069596" y="2451104"/>
                    <a:pt x="3064093" y="2439010"/>
                    <a:pt x="3054350" y="2432050"/>
                  </a:cubicBezTo>
                  <a:cubicBezTo>
                    <a:pt x="3048903" y="2428159"/>
                    <a:pt x="3041452" y="2428337"/>
                    <a:pt x="3035300" y="2425700"/>
                  </a:cubicBezTo>
                  <a:cubicBezTo>
                    <a:pt x="3026599" y="2421971"/>
                    <a:pt x="3018367" y="2417233"/>
                    <a:pt x="3009900" y="2413000"/>
                  </a:cubicBezTo>
                  <a:cubicBezTo>
                    <a:pt x="2994787" y="2367660"/>
                    <a:pt x="3004626" y="2386039"/>
                    <a:pt x="2984500" y="2355850"/>
                  </a:cubicBezTo>
                  <a:cubicBezTo>
                    <a:pt x="2982383" y="2345267"/>
                    <a:pt x="2980768" y="2334571"/>
                    <a:pt x="2978150" y="2324100"/>
                  </a:cubicBezTo>
                  <a:cubicBezTo>
                    <a:pt x="2976527" y="2317606"/>
                    <a:pt x="2972818" y="2311666"/>
                    <a:pt x="2971800" y="2305050"/>
                  </a:cubicBezTo>
                  <a:cubicBezTo>
                    <a:pt x="2968565" y="2284025"/>
                    <a:pt x="2968261" y="2262636"/>
                    <a:pt x="2965450" y="2241550"/>
                  </a:cubicBezTo>
                  <a:cubicBezTo>
                    <a:pt x="2964024" y="2230852"/>
                    <a:pt x="2961031" y="2220419"/>
                    <a:pt x="2959100" y="2209800"/>
                  </a:cubicBezTo>
                  <a:cubicBezTo>
                    <a:pt x="2956797" y="2197132"/>
                    <a:pt x="2956821" y="2183914"/>
                    <a:pt x="2952750" y="2171700"/>
                  </a:cubicBezTo>
                  <a:cubicBezTo>
                    <a:pt x="2950337" y="2164460"/>
                    <a:pt x="2943836" y="2159276"/>
                    <a:pt x="2940050" y="2152650"/>
                  </a:cubicBezTo>
                  <a:cubicBezTo>
                    <a:pt x="2935354" y="2144431"/>
                    <a:pt x="2931079" y="2135951"/>
                    <a:pt x="2927350" y="2127250"/>
                  </a:cubicBezTo>
                  <a:cubicBezTo>
                    <a:pt x="2902402" y="2069038"/>
                    <a:pt x="2943166" y="2150166"/>
                    <a:pt x="2908300" y="2089150"/>
                  </a:cubicBezTo>
                  <a:cubicBezTo>
                    <a:pt x="2903604" y="2080931"/>
                    <a:pt x="2901660" y="2071022"/>
                    <a:pt x="2895600" y="2063750"/>
                  </a:cubicBezTo>
                  <a:cubicBezTo>
                    <a:pt x="2890714" y="2057887"/>
                    <a:pt x="2882344" y="2056017"/>
                    <a:pt x="2876550" y="2051050"/>
                  </a:cubicBezTo>
                  <a:cubicBezTo>
                    <a:pt x="2822656" y="2004855"/>
                    <a:pt x="2875834" y="2042106"/>
                    <a:pt x="2832100" y="2012950"/>
                  </a:cubicBezTo>
                  <a:cubicBezTo>
                    <a:pt x="2804854" y="1931213"/>
                    <a:pt x="2831001" y="2014903"/>
                    <a:pt x="2813050" y="1943100"/>
                  </a:cubicBezTo>
                  <a:cubicBezTo>
                    <a:pt x="2811427" y="1936606"/>
                    <a:pt x="2808152" y="1930584"/>
                    <a:pt x="2806700" y="1924050"/>
                  </a:cubicBezTo>
                  <a:cubicBezTo>
                    <a:pt x="2803907" y="1911481"/>
                    <a:pt x="2806108" y="1897466"/>
                    <a:pt x="2800350" y="1885950"/>
                  </a:cubicBezTo>
                  <a:cubicBezTo>
                    <a:pt x="2796937" y="1879124"/>
                    <a:pt x="2788274" y="1876350"/>
                    <a:pt x="2781300" y="1873250"/>
                  </a:cubicBezTo>
                  <a:cubicBezTo>
                    <a:pt x="2754933" y="1861531"/>
                    <a:pt x="2738612" y="1859632"/>
                    <a:pt x="2711450" y="1854200"/>
                  </a:cubicBezTo>
                  <a:cubicBezTo>
                    <a:pt x="2698519" y="1873596"/>
                    <a:pt x="2695329" y="1873754"/>
                    <a:pt x="2692400" y="1898650"/>
                  </a:cubicBezTo>
                  <a:cubicBezTo>
                    <a:pt x="2689175" y="1926059"/>
                    <a:pt x="2697721" y="1956191"/>
                    <a:pt x="2686050" y="1981200"/>
                  </a:cubicBezTo>
                  <a:cubicBezTo>
                    <a:pt x="2680389" y="1993331"/>
                    <a:pt x="2660650" y="1989667"/>
                    <a:pt x="2647950" y="1993900"/>
                  </a:cubicBezTo>
                  <a:lnTo>
                    <a:pt x="2514600" y="1987550"/>
                  </a:lnTo>
                  <a:cubicBezTo>
                    <a:pt x="2506090" y="1985616"/>
                    <a:pt x="2511010" y="1970429"/>
                    <a:pt x="2508250" y="1962150"/>
                  </a:cubicBezTo>
                  <a:cubicBezTo>
                    <a:pt x="2504645" y="1951336"/>
                    <a:pt x="2499552" y="1941073"/>
                    <a:pt x="2495550" y="1930400"/>
                  </a:cubicBezTo>
                  <a:cubicBezTo>
                    <a:pt x="2493200" y="1924133"/>
                    <a:pt x="2491317" y="1917700"/>
                    <a:pt x="2489200" y="1911350"/>
                  </a:cubicBezTo>
                  <a:cubicBezTo>
                    <a:pt x="2493433" y="1879600"/>
                    <a:pt x="2492862" y="1846829"/>
                    <a:pt x="2501900" y="1816100"/>
                  </a:cubicBezTo>
                  <a:cubicBezTo>
                    <a:pt x="2505062" y="1805349"/>
                    <a:pt x="2540018" y="1797487"/>
                    <a:pt x="2546350" y="1797050"/>
                  </a:cubicBezTo>
                  <a:cubicBezTo>
                    <a:pt x="2599183" y="1793406"/>
                    <a:pt x="2652183" y="1792817"/>
                    <a:pt x="2705100" y="1790700"/>
                  </a:cubicBezTo>
                  <a:cubicBezTo>
                    <a:pt x="2711450" y="1784350"/>
                    <a:pt x="2719789" y="1779500"/>
                    <a:pt x="2724150" y="1771650"/>
                  </a:cubicBezTo>
                  <a:cubicBezTo>
                    <a:pt x="2730651" y="1759948"/>
                    <a:pt x="2736850" y="1733550"/>
                    <a:pt x="2736850" y="1733550"/>
                  </a:cubicBezTo>
                  <a:cubicBezTo>
                    <a:pt x="2734923" y="1706570"/>
                    <a:pt x="2742162" y="1648484"/>
                    <a:pt x="2717800" y="1619250"/>
                  </a:cubicBezTo>
                  <a:cubicBezTo>
                    <a:pt x="2712914" y="1613387"/>
                    <a:pt x="2705100" y="1610783"/>
                    <a:pt x="2698750" y="1606550"/>
                  </a:cubicBezTo>
                  <a:cubicBezTo>
                    <a:pt x="2692040" y="1589775"/>
                    <a:pt x="2684677" y="1573170"/>
                    <a:pt x="2679700" y="1555750"/>
                  </a:cubicBezTo>
                  <a:cubicBezTo>
                    <a:pt x="2677302" y="1547359"/>
                    <a:pt x="2675467" y="1538817"/>
                    <a:pt x="2673350" y="1530350"/>
                  </a:cubicBezTo>
                  <a:cubicBezTo>
                    <a:pt x="2684527" y="1496820"/>
                    <a:pt x="2675987" y="1516869"/>
                    <a:pt x="2705100" y="1473200"/>
                  </a:cubicBezTo>
                  <a:cubicBezTo>
                    <a:pt x="2709333" y="1466850"/>
                    <a:pt x="2710396" y="1456001"/>
                    <a:pt x="2717800" y="1454150"/>
                  </a:cubicBezTo>
                  <a:lnTo>
                    <a:pt x="2743200" y="1447800"/>
                  </a:lnTo>
                  <a:cubicBezTo>
                    <a:pt x="2777067" y="1449917"/>
                    <a:pt x="2811985" y="1445514"/>
                    <a:pt x="2844800" y="1454150"/>
                  </a:cubicBezTo>
                  <a:cubicBezTo>
                    <a:pt x="2855035" y="1456843"/>
                    <a:pt x="2856366" y="1472066"/>
                    <a:pt x="2863850" y="1479550"/>
                  </a:cubicBezTo>
                  <a:cubicBezTo>
                    <a:pt x="2878468" y="1494168"/>
                    <a:pt x="2888869" y="1493742"/>
                    <a:pt x="2908300" y="1498600"/>
                  </a:cubicBezTo>
                  <a:cubicBezTo>
                    <a:pt x="2937933" y="1496483"/>
                    <a:pt x="2967895" y="1497134"/>
                    <a:pt x="2997200" y="1492250"/>
                  </a:cubicBezTo>
                  <a:cubicBezTo>
                    <a:pt x="3021594" y="1488184"/>
                    <a:pt x="3040984" y="1462497"/>
                    <a:pt x="3048000" y="1441450"/>
                  </a:cubicBezTo>
                  <a:cubicBezTo>
                    <a:pt x="3050117" y="1435100"/>
                    <a:pt x="3051357" y="1428387"/>
                    <a:pt x="3054350" y="1422400"/>
                  </a:cubicBezTo>
                  <a:cubicBezTo>
                    <a:pt x="3064933" y="1401233"/>
                    <a:pt x="3067050" y="1403350"/>
                    <a:pt x="3086100" y="1390650"/>
                  </a:cubicBezTo>
                  <a:lnTo>
                    <a:pt x="3124200" y="1333500"/>
                  </a:lnTo>
                  <a:cubicBezTo>
                    <a:pt x="3128433" y="1327150"/>
                    <a:pt x="3134066" y="1321536"/>
                    <a:pt x="3136900" y="1314450"/>
                  </a:cubicBezTo>
                  <a:cubicBezTo>
                    <a:pt x="3143610" y="1297675"/>
                    <a:pt x="3150973" y="1281070"/>
                    <a:pt x="3155950" y="1263650"/>
                  </a:cubicBezTo>
                  <a:cubicBezTo>
                    <a:pt x="3158348" y="1255259"/>
                    <a:pt x="3160183" y="1246717"/>
                    <a:pt x="3162300" y="1238250"/>
                  </a:cubicBezTo>
                  <a:cubicBezTo>
                    <a:pt x="3160183" y="1223433"/>
                    <a:pt x="3159888" y="1208240"/>
                    <a:pt x="3155950" y="1193800"/>
                  </a:cubicBezTo>
                  <a:cubicBezTo>
                    <a:pt x="3153459" y="1184668"/>
                    <a:pt x="3145741" y="1177532"/>
                    <a:pt x="3143250" y="1168400"/>
                  </a:cubicBezTo>
                  <a:cubicBezTo>
                    <a:pt x="3139312" y="1153960"/>
                    <a:pt x="3139017" y="1138767"/>
                    <a:pt x="3136900" y="1123950"/>
                  </a:cubicBezTo>
                  <a:cubicBezTo>
                    <a:pt x="3147902" y="1063441"/>
                    <a:pt x="3132274" y="1059465"/>
                    <a:pt x="3175000" y="1035050"/>
                  </a:cubicBezTo>
                  <a:cubicBezTo>
                    <a:pt x="3180812" y="1031729"/>
                    <a:pt x="3187700" y="1030817"/>
                    <a:pt x="3194050" y="1028700"/>
                  </a:cubicBezTo>
                  <a:cubicBezTo>
                    <a:pt x="3200400" y="1022350"/>
                    <a:pt x="3206201" y="1015399"/>
                    <a:pt x="3213100" y="1009650"/>
                  </a:cubicBezTo>
                  <a:cubicBezTo>
                    <a:pt x="3237089" y="989659"/>
                    <a:pt x="3229328" y="1006357"/>
                    <a:pt x="3244850" y="977900"/>
                  </a:cubicBezTo>
                  <a:cubicBezTo>
                    <a:pt x="3253916" y="961280"/>
                    <a:pt x="3270250" y="927100"/>
                    <a:pt x="3270250" y="927100"/>
                  </a:cubicBezTo>
                  <a:cubicBezTo>
                    <a:pt x="3272367" y="910167"/>
                    <a:pt x="3272763" y="892928"/>
                    <a:pt x="3276600" y="876300"/>
                  </a:cubicBezTo>
                  <a:cubicBezTo>
                    <a:pt x="3279163" y="865193"/>
                    <a:pt x="3285695" y="855364"/>
                    <a:pt x="3289300" y="844550"/>
                  </a:cubicBezTo>
                  <a:cubicBezTo>
                    <a:pt x="3292060" y="836271"/>
                    <a:pt x="3293533" y="827617"/>
                    <a:pt x="3295650" y="819150"/>
                  </a:cubicBezTo>
                  <a:cubicBezTo>
                    <a:pt x="3287183" y="817033"/>
                    <a:pt x="3277065" y="818252"/>
                    <a:pt x="3270250" y="812800"/>
                  </a:cubicBezTo>
                  <a:cubicBezTo>
                    <a:pt x="3265023" y="808619"/>
                    <a:pt x="3263900" y="800443"/>
                    <a:pt x="3263900" y="793750"/>
                  </a:cubicBezTo>
                  <a:cubicBezTo>
                    <a:pt x="3263900" y="730215"/>
                    <a:pt x="3266519" y="666676"/>
                    <a:pt x="3270250" y="603250"/>
                  </a:cubicBezTo>
                  <a:cubicBezTo>
                    <a:pt x="3270749" y="594772"/>
                    <a:pt x="3287796" y="540251"/>
                    <a:pt x="3289300" y="539750"/>
                  </a:cubicBezTo>
                  <a:lnTo>
                    <a:pt x="3308350" y="533400"/>
                  </a:lnTo>
                  <a:cubicBezTo>
                    <a:pt x="3314700" y="529167"/>
                    <a:pt x="3320160" y="523113"/>
                    <a:pt x="3327400" y="520700"/>
                  </a:cubicBezTo>
                  <a:cubicBezTo>
                    <a:pt x="3339614" y="516629"/>
                    <a:pt x="3352638" y="514935"/>
                    <a:pt x="3365500" y="514350"/>
                  </a:cubicBezTo>
                  <a:cubicBezTo>
                    <a:pt x="3445878" y="510696"/>
                    <a:pt x="3526367" y="510117"/>
                    <a:pt x="3606800" y="508000"/>
                  </a:cubicBezTo>
                  <a:cubicBezTo>
                    <a:pt x="3613150" y="505883"/>
                    <a:pt x="3620623" y="505831"/>
                    <a:pt x="3625850" y="501650"/>
                  </a:cubicBezTo>
                  <a:cubicBezTo>
                    <a:pt x="3645773" y="485712"/>
                    <a:pt x="3641746" y="459629"/>
                    <a:pt x="3632200" y="438150"/>
                  </a:cubicBezTo>
                  <a:cubicBezTo>
                    <a:pt x="3629100" y="431176"/>
                    <a:pt x="3620195" y="428385"/>
                    <a:pt x="3613150" y="425450"/>
                  </a:cubicBezTo>
                  <a:cubicBezTo>
                    <a:pt x="3594614" y="417727"/>
                    <a:pt x="3573961" y="415380"/>
                    <a:pt x="3556000" y="406400"/>
                  </a:cubicBezTo>
                  <a:cubicBezTo>
                    <a:pt x="3547533" y="402167"/>
                    <a:pt x="3538303" y="399202"/>
                    <a:pt x="3530600" y="393700"/>
                  </a:cubicBezTo>
                  <a:cubicBezTo>
                    <a:pt x="3507714" y="377353"/>
                    <a:pt x="3517696" y="372748"/>
                    <a:pt x="3492500" y="361950"/>
                  </a:cubicBezTo>
                  <a:cubicBezTo>
                    <a:pt x="3484478" y="358512"/>
                    <a:pt x="3475491" y="357998"/>
                    <a:pt x="3467100" y="355600"/>
                  </a:cubicBezTo>
                  <a:cubicBezTo>
                    <a:pt x="3454276" y="351936"/>
                    <a:pt x="3425247" y="341023"/>
                    <a:pt x="3416300" y="336550"/>
                  </a:cubicBezTo>
                  <a:cubicBezTo>
                    <a:pt x="3409474" y="333137"/>
                    <a:pt x="3403794" y="327777"/>
                    <a:pt x="3397250" y="323850"/>
                  </a:cubicBezTo>
                  <a:cubicBezTo>
                    <a:pt x="3382617" y="315070"/>
                    <a:pt x="3368064" y="306082"/>
                    <a:pt x="3352800" y="298450"/>
                  </a:cubicBezTo>
                  <a:cubicBezTo>
                    <a:pt x="3338285" y="291192"/>
                    <a:pt x="3316491" y="289373"/>
                    <a:pt x="3302000" y="285750"/>
                  </a:cubicBezTo>
                  <a:cubicBezTo>
                    <a:pt x="3295506" y="284127"/>
                    <a:pt x="3289386" y="281239"/>
                    <a:pt x="3282950" y="279400"/>
                  </a:cubicBezTo>
                  <a:cubicBezTo>
                    <a:pt x="3274559" y="277002"/>
                    <a:pt x="3265941" y="275448"/>
                    <a:pt x="3257550" y="273050"/>
                  </a:cubicBezTo>
                  <a:cubicBezTo>
                    <a:pt x="3208533" y="259045"/>
                    <a:pt x="3279481" y="276407"/>
                    <a:pt x="3200400" y="247650"/>
                  </a:cubicBezTo>
                  <a:cubicBezTo>
                    <a:pt x="3190257" y="243962"/>
                    <a:pt x="3178988" y="244401"/>
                    <a:pt x="3168650" y="241300"/>
                  </a:cubicBezTo>
                  <a:cubicBezTo>
                    <a:pt x="3157732" y="238025"/>
                    <a:pt x="3147573" y="232602"/>
                    <a:pt x="3136900" y="228600"/>
                  </a:cubicBezTo>
                  <a:cubicBezTo>
                    <a:pt x="3130633" y="226250"/>
                    <a:pt x="3124541" y="222428"/>
                    <a:pt x="3117850" y="222250"/>
                  </a:cubicBezTo>
                  <a:cubicBezTo>
                    <a:pt x="2965489" y="218187"/>
                    <a:pt x="2813050" y="218017"/>
                    <a:pt x="2660650" y="215900"/>
                  </a:cubicBezTo>
                  <a:cubicBezTo>
                    <a:pt x="2607133" y="205197"/>
                    <a:pt x="2599992" y="205547"/>
                    <a:pt x="2552700" y="190500"/>
                  </a:cubicBezTo>
                  <a:cubicBezTo>
                    <a:pt x="2520808" y="180353"/>
                    <a:pt x="2489039" y="169806"/>
                    <a:pt x="2457450" y="158750"/>
                  </a:cubicBezTo>
                  <a:cubicBezTo>
                    <a:pt x="2446691" y="154984"/>
                    <a:pt x="2436514" y="149655"/>
                    <a:pt x="2425700" y="146050"/>
                  </a:cubicBezTo>
                  <a:cubicBezTo>
                    <a:pt x="2417421" y="143290"/>
                    <a:pt x="2408659" y="142208"/>
                    <a:pt x="2400300" y="139700"/>
                  </a:cubicBezTo>
                  <a:cubicBezTo>
                    <a:pt x="2387478" y="135853"/>
                    <a:pt x="2375187" y="130247"/>
                    <a:pt x="2362200" y="127000"/>
                  </a:cubicBezTo>
                  <a:lnTo>
                    <a:pt x="2311400" y="114300"/>
                  </a:lnTo>
                  <a:lnTo>
                    <a:pt x="2260600" y="101600"/>
                  </a:lnTo>
                  <a:cubicBezTo>
                    <a:pt x="2254106" y="99977"/>
                    <a:pt x="2247900" y="97367"/>
                    <a:pt x="2241550" y="95250"/>
                  </a:cubicBezTo>
                  <a:cubicBezTo>
                    <a:pt x="2218267" y="99483"/>
                    <a:pt x="2195248" y="105595"/>
                    <a:pt x="2171700" y="107950"/>
                  </a:cubicBezTo>
                  <a:cubicBezTo>
                    <a:pt x="2131628" y="111957"/>
                    <a:pt x="2091233" y="111621"/>
                    <a:pt x="2051050" y="114300"/>
                  </a:cubicBezTo>
                  <a:cubicBezTo>
                    <a:pt x="1993262" y="118153"/>
                    <a:pt x="1987080" y="119810"/>
                    <a:pt x="1936750" y="127000"/>
                  </a:cubicBezTo>
                  <a:cubicBezTo>
                    <a:pt x="1928283" y="135467"/>
                    <a:pt x="1921093" y="145440"/>
                    <a:pt x="1911350" y="152400"/>
                  </a:cubicBezTo>
                  <a:cubicBezTo>
                    <a:pt x="1900267" y="160316"/>
                    <a:pt x="1849361" y="164884"/>
                    <a:pt x="1847850" y="165100"/>
                  </a:cubicBezTo>
                  <a:lnTo>
                    <a:pt x="1600200" y="152400"/>
                  </a:lnTo>
                  <a:cubicBezTo>
                    <a:pt x="1587353" y="151544"/>
                    <a:pt x="1574314" y="150121"/>
                    <a:pt x="1562100" y="146050"/>
                  </a:cubicBezTo>
                  <a:cubicBezTo>
                    <a:pt x="1548839" y="141630"/>
                    <a:pt x="1532842" y="123142"/>
                    <a:pt x="1524000" y="114300"/>
                  </a:cubicBezTo>
                  <a:cubicBezTo>
                    <a:pt x="1521883" y="107950"/>
                    <a:pt x="1522383" y="99983"/>
                    <a:pt x="1517650" y="95250"/>
                  </a:cubicBezTo>
                  <a:cubicBezTo>
                    <a:pt x="1512917" y="90517"/>
                    <a:pt x="1505226" y="89847"/>
                    <a:pt x="1498600" y="88900"/>
                  </a:cubicBezTo>
                  <a:cubicBezTo>
                    <a:pt x="1460651" y="83479"/>
                    <a:pt x="1422400" y="80433"/>
                    <a:pt x="1384300" y="76200"/>
                  </a:cubicBezTo>
                  <a:cubicBezTo>
                    <a:pt x="1377950" y="74083"/>
                    <a:pt x="1371517" y="72200"/>
                    <a:pt x="1365250" y="69850"/>
                  </a:cubicBezTo>
                  <a:cubicBezTo>
                    <a:pt x="1354577" y="65848"/>
                    <a:pt x="1344314" y="60755"/>
                    <a:pt x="1333500" y="57150"/>
                  </a:cubicBezTo>
                  <a:cubicBezTo>
                    <a:pt x="1309333" y="49094"/>
                    <a:pt x="1310454" y="53623"/>
                    <a:pt x="1289050" y="44450"/>
                  </a:cubicBezTo>
                  <a:cubicBezTo>
                    <a:pt x="1280349" y="40721"/>
                    <a:pt x="1272513" y="35074"/>
                    <a:pt x="1263650" y="31750"/>
                  </a:cubicBezTo>
                  <a:cubicBezTo>
                    <a:pt x="1246793" y="25429"/>
                    <a:pt x="1215827" y="22185"/>
                    <a:pt x="1200150" y="19050"/>
                  </a:cubicBezTo>
                  <a:cubicBezTo>
                    <a:pt x="1191592" y="17338"/>
                    <a:pt x="1183269" y="14593"/>
                    <a:pt x="1174750" y="12700"/>
                  </a:cubicBezTo>
                  <a:cubicBezTo>
                    <a:pt x="1128774" y="2483"/>
                    <a:pt x="1157991" y="11347"/>
                    <a:pt x="1123950" y="0"/>
                  </a:cubicBezTo>
                  <a:cubicBezTo>
                    <a:pt x="1085850" y="2117"/>
                    <a:pt x="1047652" y="2895"/>
                    <a:pt x="1009650" y="6350"/>
                  </a:cubicBezTo>
                  <a:cubicBezTo>
                    <a:pt x="1000959" y="7140"/>
                    <a:pt x="991065" y="7248"/>
                    <a:pt x="984250" y="12700"/>
                  </a:cubicBezTo>
                  <a:cubicBezTo>
                    <a:pt x="979023" y="16881"/>
                    <a:pt x="980017" y="25400"/>
                    <a:pt x="977900" y="31750"/>
                  </a:cubicBezTo>
                  <a:cubicBezTo>
                    <a:pt x="1002198" y="39849"/>
                    <a:pt x="1017408" y="46002"/>
                    <a:pt x="1041400" y="50800"/>
                  </a:cubicBezTo>
                  <a:cubicBezTo>
                    <a:pt x="1063426" y="55205"/>
                    <a:pt x="1102602" y="60450"/>
                    <a:pt x="1123950" y="63500"/>
                  </a:cubicBezTo>
                  <a:cubicBezTo>
                    <a:pt x="1130300" y="67733"/>
                    <a:pt x="1146413" y="69374"/>
                    <a:pt x="1143000" y="76200"/>
                  </a:cubicBezTo>
                  <a:cubicBezTo>
                    <a:pt x="1130794" y="100612"/>
                    <a:pt x="1095207" y="103539"/>
                    <a:pt x="1073150" y="107950"/>
                  </a:cubicBezTo>
                  <a:cubicBezTo>
                    <a:pt x="1064683" y="114300"/>
                    <a:pt x="1057717" y="123440"/>
                    <a:pt x="1047750" y="127000"/>
                  </a:cubicBezTo>
                  <a:cubicBezTo>
                    <a:pt x="1027422" y="134260"/>
                    <a:pt x="1005417" y="135467"/>
                    <a:pt x="984250" y="139700"/>
                  </a:cubicBezTo>
                  <a:cubicBezTo>
                    <a:pt x="917154" y="153119"/>
                    <a:pt x="963274" y="145416"/>
                    <a:pt x="844550" y="152400"/>
                  </a:cubicBezTo>
                  <a:cubicBezTo>
                    <a:pt x="765145" y="172251"/>
                    <a:pt x="863869" y="146880"/>
                    <a:pt x="800100" y="165100"/>
                  </a:cubicBezTo>
                  <a:cubicBezTo>
                    <a:pt x="744286" y="181047"/>
                    <a:pt x="801325" y="162575"/>
                    <a:pt x="755650" y="177800"/>
                  </a:cubicBezTo>
                  <a:cubicBezTo>
                    <a:pt x="749297" y="186270"/>
                    <a:pt x="724896" y="215650"/>
                    <a:pt x="723900" y="228600"/>
                  </a:cubicBezTo>
                  <a:cubicBezTo>
                    <a:pt x="722430" y="247711"/>
                    <a:pt x="722319" y="268301"/>
                    <a:pt x="730250" y="285750"/>
                  </a:cubicBezTo>
                  <a:cubicBezTo>
                    <a:pt x="734167" y="294368"/>
                    <a:pt x="747183" y="294217"/>
                    <a:pt x="755650" y="298450"/>
                  </a:cubicBezTo>
                  <a:cubicBezTo>
                    <a:pt x="770010" y="319991"/>
                    <a:pt x="766233" y="303742"/>
                    <a:pt x="768350" y="30480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Freeform 17">
              <a:hlinkClick r:id="rId10" action="ppaction://hlinksldjump"/>
            </p:cNvPr>
            <p:cNvSpPr/>
            <p:nvPr/>
          </p:nvSpPr>
          <p:spPr>
            <a:xfrm>
              <a:off x="7288737" y="3886200"/>
              <a:ext cx="1822450" cy="1504950"/>
            </a:xfrm>
            <a:custGeom>
              <a:avLst/>
              <a:gdLst>
                <a:gd name="connsiteX0" fmla="*/ 1003300 w 1822450"/>
                <a:gd name="connsiteY0" fmla="*/ 0 h 1504950"/>
                <a:gd name="connsiteX1" fmla="*/ 1003300 w 1822450"/>
                <a:gd name="connsiteY1" fmla="*/ 0 h 1504950"/>
                <a:gd name="connsiteX2" fmla="*/ 990600 w 1822450"/>
                <a:gd name="connsiteY2" fmla="*/ 234950 h 1504950"/>
                <a:gd name="connsiteX3" fmla="*/ 965200 w 1822450"/>
                <a:gd name="connsiteY3" fmla="*/ 285750 h 1504950"/>
                <a:gd name="connsiteX4" fmla="*/ 812800 w 1822450"/>
                <a:gd name="connsiteY4" fmla="*/ 285750 h 1504950"/>
                <a:gd name="connsiteX5" fmla="*/ 749300 w 1822450"/>
                <a:gd name="connsiteY5" fmla="*/ 304800 h 1504950"/>
                <a:gd name="connsiteX6" fmla="*/ 730250 w 1822450"/>
                <a:gd name="connsiteY6" fmla="*/ 311150 h 1504950"/>
                <a:gd name="connsiteX7" fmla="*/ 711200 w 1822450"/>
                <a:gd name="connsiteY7" fmla="*/ 323850 h 1504950"/>
                <a:gd name="connsiteX8" fmla="*/ 685800 w 1822450"/>
                <a:gd name="connsiteY8" fmla="*/ 330200 h 1504950"/>
                <a:gd name="connsiteX9" fmla="*/ 647700 w 1822450"/>
                <a:gd name="connsiteY9" fmla="*/ 342900 h 1504950"/>
                <a:gd name="connsiteX10" fmla="*/ 571500 w 1822450"/>
                <a:gd name="connsiteY10" fmla="*/ 368300 h 1504950"/>
                <a:gd name="connsiteX11" fmla="*/ 533400 w 1822450"/>
                <a:gd name="connsiteY11" fmla="*/ 374650 h 1504950"/>
                <a:gd name="connsiteX12" fmla="*/ 508000 w 1822450"/>
                <a:gd name="connsiteY12" fmla="*/ 381000 h 1504950"/>
                <a:gd name="connsiteX13" fmla="*/ 469900 w 1822450"/>
                <a:gd name="connsiteY13" fmla="*/ 393700 h 1504950"/>
                <a:gd name="connsiteX14" fmla="*/ 450850 w 1822450"/>
                <a:gd name="connsiteY14" fmla="*/ 406400 h 1504950"/>
                <a:gd name="connsiteX15" fmla="*/ 412750 w 1822450"/>
                <a:gd name="connsiteY15" fmla="*/ 419100 h 1504950"/>
                <a:gd name="connsiteX16" fmla="*/ 393700 w 1822450"/>
                <a:gd name="connsiteY16" fmla="*/ 431800 h 1504950"/>
                <a:gd name="connsiteX17" fmla="*/ 285750 w 1822450"/>
                <a:gd name="connsiteY17" fmla="*/ 482600 h 1504950"/>
                <a:gd name="connsiteX18" fmla="*/ 254000 w 1822450"/>
                <a:gd name="connsiteY18" fmla="*/ 514350 h 1504950"/>
                <a:gd name="connsiteX19" fmla="*/ 203200 w 1822450"/>
                <a:gd name="connsiteY19" fmla="*/ 546100 h 1504950"/>
                <a:gd name="connsiteX20" fmla="*/ 165100 w 1822450"/>
                <a:gd name="connsiteY20" fmla="*/ 577850 h 1504950"/>
                <a:gd name="connsiteX21" fmla="*/ 127000 w 1822450"/>
                <a:gd name="connsiteY21" fmla="*/ 609600 h 1504950"/>
                <a:gd name="connsiteX22" fmla="*/ 107950 w 1822450"/>
                <a:gd name="connsiteY22" fmla="*/ 635000 h 1504950"/>
                <a:gd name="connsiteX23" fmla="*/ 63500 w 1822450"/>
                <a:gd name="connsiteY23" fmla="*/ 698500 h 1504950"/>
                <a:gd name="connsiteX24" fmla="*/ 50800 w 1822450"/>
                <a:gd name="connsiteY24" fmla="*/ 717550 h 1504950"/>
                <a:gd name="connsiteX25" fmla="*/ 25400 w 1822450"/>
                <a:gd name="connsiteY25" fmla="*/ 755650 h 1504950"/>
                <a:gd name="connsiteX26" fmla="*/ 12700 w 1822450"/>
                <a:gd name="connsiteY26" fmla="*/ 774700 h 1504950"/>
                <a:gd name="connsiteX27" fmla="*/ 0 w 1822450"/>
                <a:gd name="connsiteY27" fmla="*/ 812800 h 1504950"/>
                <a:gd name="connsiteX28" fmla="*/ 12700 w 1822450"/>
                <a:gd name="connsiteY28" fmla="*/ 920750 h 1504950"/>
                <a:gd name="connsiteX29" fmla="*/ 25400 w 1822450"/>
                <a:gd name="connsiteY29" fmla="*/ 996950 h 1504950"/>
                <a:gd name="connsiteX30" fmla="*/ 50800 w 1822450"/>
                <a:gd name="connsiteY30" fmla="*/ 1079500 h 1504950"/>
                <a:gd name="connsiteX31" fmla="*/ 57150 w 1822450"/>
                <a:gd name="connsiteY31" fmla="*/ 1098550 h 1504950"/>
                <a:gd name="connsiteX32" fmla="*/ 76200 w 1822450"/>
                <a:gd name="connsiteY32" fmla="*/ 1117600 h 1504950"/>
                <a:gd name="connsiteX33" fmla="*/ 82550 w 1822450"/>
                <a:gd name="connsiteY33" fmla="*/ 1136650 h 1504950"/>
                <a:gd name="connsiteX34" fmla="*/ 101600 w 1822450"/>
                <a:gd name="connsiteY34" fmla="*/ 1143000 h 1504950"/>
                <a:gd name="connsiteX35" fmla="*/ 152400 w 1822450"/>
                <a:gd name="connsiteY35" fmla="*/ 1155700 h 1504950"/>
                <a:gd name="connsiteX36" fmla="*/ 342900 w 1822450"/>
                <a:gd name="connsiteY36" fmla="*/ 1143000 h 1504950"/>
                <a:gd name="connsiteX37" fmla="*/ 374650 w 1822450"/>
                <a:gd name="connsiteY37" fmla="*/ 1136650 h 1504950"/>
                <a:gd name="connsiteX38" fmla="*/ 450850 w 1822450"/>
                <a:gd name="connsiteY38" fmla="*/ 1123950 h 1504950"/>
                <a:gd name="connsiteX39" fmla="*/ 469900 w 1822450"/>
                <a:gd name="connsiteY39" fmla="*/ 1117600 h 1504950"/>
                <a:gd name="connsiteX40" fmla="*/ 527050 w 1822450"/>
                <a:gd name="connsiteY40" fmla="*/ 1098550 h 1504950"/>
                <a:gd name="connsiteX41" fmla="*/ 577850 w 1822450"/>
                <a:gd name="connsiteY41" fmla="*/ 1111250 h 1504950"/>
                <a:gd name="connsiteX42" fmla="*/ 615950 w 1822450"/>
                <a:gd name="connsiteY42" fmla="*/ 1155700 h 1504950"/>
                <a:gd name="connsiteX43" fmla="*/ 635000 w 1822450"/>
                <a:gd name="connsiteY43" fmla="*/ 1174750 h 1504950"/>
                <a:gd name="connsiteX44" fmla="*/ 666750 w 1822450"/>
                <a:gd name="connsiteY44" fmla="*/ 1212850 h 1504950"/>
                <a:gd name="connsiteX45" fmla="*/ 679450 w 1822450"/>
                <a:gd name="connsiteY45" fmla="*/ 1250950 h 1504950"/>
                <a:gd name="connsiteX46" fmla="*/ 692150 w 1822450"/>
                <a:gd name="connsiteY46" fmla="*/ 1301750 h 1504950"/>
                <a:gd name="connsiteX47" fmla="*/ 704850 w 1822450"/>
                <a:gd name="connsiteY47" fmla="*/ 1320800 h 1504950"/>
                <a:gd name="connsiteX48" fmla="*/ 717550 w 1822450"/>
                <a:gd name="connsiteY48" fmla="*/ 1358900 h 1504950"/>
                <a:gd name="connsiteX49" fmla="*/ 723900 w 1822450"/>
                <a:gd name="connsiteY49" fmla="*/ 1377950 h 1504950"/>
                <a:gd name="connsiteX50" fmla="*/ 793750 w 1822450"/>
                <a:gd name="connsiteY50" fmla="*/ 1397000 h 1504950"/>
                <a:gd name="connsiteX51" fmla="*/ 869950 w 1822450"/>
                <a:gd name="connsiteY51" fmla="*/ 1390650 h 1504950"/>
                <a:gd name="connsiteX52" fmla="*/ 895350 w 1822450"/>
                <a:gd name="connsiteY52" fmla="*/ 1314450 h 1504950"/>
                <a:gd name="connsiteX53" fmla="*/ 914400 w 1822450"/>
                <a:gd name="connsiteY53" fmla="*/ 1301750 h 1504950"/>
                <a:gd name="connsiteX54" fmla="*/ 933450 w 1822450"/>
                <a:gd name="connsiteY54" fmla="*/ 1282700 h 1504950"/>
                <a:gd name="connsiteX55" fmla="*/ 971550 w 1822450"/>
                <a:gd name="connsiteY55" fmla="*/ 1263650 h 1504950"/>
                <a:gd name="connsiteX56" fmla="*/ 996950 w 1822450"/>
                <a:gd name="connsiteY56" fmla="*/ 1250950 h 1504950"/>
                <a:gd name="connsiteX57" fmla="*/ 1035050 w 1822450"/>
                <a:gd name="connsiteY57" fmla="*/ 1225550 h 1504950"/>
                <a:gd name="connsiteX58" fmla="*/ 1054100 w 1822450"/>
                <a:gd name="connsiteY58" fmla="*/ 1212850 h 1504950"/>
                <a:gd name="connsiteX59" fmla="*/ 1079500 w 1822450"/>
                <a:gd name="connsiteY59" fmla="*/ 1219200 h 1504950"/>
                <a:gd name="connsiteX60" fmla="*/ 1085850 w 1822450"/>
                <a:gd name="connsiteY60" fmla="*/ 1238250 h 1504950"/>
                <a:gd name="connsiteX61" fmla="*/ 1104900 w 1822450"/>
                <a:gd name="connsiteY61" fmla="*/ 1257300 h 1504950"/>
                <a:gd name="connsiteX62" fmla="*/ 1117600 w 1822450"/>
                <a:gd name="connsiteY62" fmla="*/ 1276350 h 1504950"/>
                <a:gd name="connsiteX63" fmla="*/ 1136650 w 1822450"/>
                <a:gd name="connsiteY63" fmla="*/ 1295400 h 1504950"/>
                <a:gd name="connsiteX64" fmla="*/ 1155700 w 1822450"/>
                <a:gd name="connsiteY64" fmla="*/ 1333500 h 1504950"/>
                <a:gd name="connsiteX65" fmla="*/ 1168400 w 1822450"/>
                <a:gd name="connsiteY65" fmla="*/ 1358900 h 1504950"/>
                <a:gd name="connsiteX66" fmla="*/ 1174750 w 1822450"/>
                <a:gd name="connsiteY66" fmla="*/ 1390650 h 1504950"/>
                <a:gd name="connsiteX67" fmla="*/ 1181100 w 1822450"/>
                <a:gd name="connsiteY67" fmla="*/ 1409700 h 1504950"/>
                <a:gd name="connsiteX68" fmla="*/ 1200150 w 1822450"/>
                <a:gd name="connsiteY68" fmla="*/ 1473200 h 1504950"/>
                <a:gd name="connsiteX69" fmla="*/ 1250950 w 1822450"/>
                <a:gd name="connsiteY69" fmla="*/ 1492250 h 1504950"/>
                <a:gd name="connsiteX70" fmla="*/ 1276350 w 1822450"/>
                <a:gd name="connsiteY70" fmla="*/ 1504950 h 1504950"/>
                <a:gd name="connsiteX71" fmla="*/ 1314450 w 1822450"/>
                <a:gd name="connsiteY71" fmla="*/ 1498600 h 1504950"/>
                <a:gd name="connsiteX72" fmla="*/ 1339850 w 1822450"/>
                <a:gd name="connsiteY72" fmla="*/ 1466850 h 1504950"/>
                <a:gd name="connsiteX73" fmla="*/ 1358900 w 1822450"/>
                <a:gd name="connsiteY73" fmla="*/ 1447800 h 1504950"/>
                <a:gd name="connsiteX74" fmla="*/ 1403350 w 1822450"/>
                <a:gd name="connsiteY74" fmla="*/ 1435100 h 1504950"/>
                <a:gd name="connsiteX75" fmla="*/ 1511300 w 1822450"/>
                <a:gd name="connsiteY75" fmla="*/ 1416050 h 1504950"/>
                <a:gd name="connsiteX76" fmla="*/ 1530350 w 1822450"/>
                <a:gd name="connsiteY76" fmla="*/ 1409700 h 1504950"/>
                <a:gd name="connsiteX77" fmla="*/ 1543050 w 1822450"/>
                <a:gd name="connsiteY77" fmla="*/ 1390650 h 1504950"/>
                <a:gd name="connsiteX78" fmla="*/ 1568450 w 1822450"/>
                <a:gd name="connsiteY78" fmla="*/ 1384300 h 1504950"/>
                <a:gd name="connsiteX79" fmla="*/ 1606550 w 1822450"/>
                <a:gd name="connsiteY79" fmla="*/ 1371600 h 1504950"/>
                <a:gd name="connsiteX80" fmla="*/ 1676400 w 1822450"/>
                <a:gd name="connsiteY80" fmla="*/ 1333500 h 1504950"/>
                <a:gd name="connsiteX81" fmla="*/ 1701800 w 1822450"/>
                <a:gd name="connsiteY81" fmla="*/ 1320800 h 1504950"/>
                <a:gd name="connsiteX82" fmla="*/ 1727200 w 1822450"/>
                <a:gd name="connsiteY82" fmla="*/ 1301750 h 1504950"/>
                <a:gd name="connsiteX83" fmla="*/ 1778000 w 1822450"/>
                <a:gd name="connsiteY83" fmla="*/ 1263650 h 1504950"/>
                <a:gd name="connsiteX84" fmla="*/ 1784350 w 1822450"/>
                <a:gd name="connsiteY84" fmla="*/ 1244600 h 1504950"/>
                <a:gd name="connsiteX85" fmla="*/ 1797050 w 1822450"/>
                <a:gd name="connsiteY85" fmla="*/ 1225550 h 1504950"/>
                <a:gd name="connsiteX86" fmla="*/ 1803400 w 1822450"/>
                <a:gd name="connsiteY86" fmla="*/ 1200150 h 1504950"/>
                <a:gd name="connsiteX87" fmla="*/ 1816100 w 1822450"/>
                <a:gd name="connsiteY87" fmla="*/ 1168400 h 1504950"/>
                <a:gd name="connsiteX88" fmla="*/ 1822450 w 1822450"/>
                <a:gd name="connsiteY88" fmla="*/ 1149350 h 1504950"/>
                <a:gd name="connsiteX89" fmla="*/ 1720850 w 1822450"/>
                <a:gd name="connsiteY89" fmla="*/ 1123950 h 1504950"/>
                <a:gd name="connsiteX90" fmla="*/ 1701800 w 1822450"/>
                <a:gd name="connsiteY90" fmla="*/ 1111250 h 1504950"/>
                <a:gd name="connsiteX91" fmla="*/ 1689100 w 1822450"/>
                <a:gd name="connsiteY91" fmla="*/ 1079500 h 1504950"/>
                <a:gd name="connsiteX92" fmla="*/ 1676400 w 1822450"/>
                <a:gd name="connsiteY92" fmla="*/ 1041400 h 1504950"/>
                <a:gd name="connsiteX93" fmla="*/ 1670050 w 1822450"/>
                <a:gd name="connsiteY93" fmla="*/ 939800 h 1504950"/>
                <a:gd name="connsiteX94" fmla="*/ 1663700 w 1822450"/>
                <a:gd name="connsiteY94" fmla="*/ 914400 h 1504950"/>
                <a:gd name="connsiteX95" fmla="*/ 1651000 w 1822450"/>
                <a:gd name="connsiteY95" fmla="*/ 825500 h 1504950"/>
                <a:gd name="connsiteX96" fmla="*/ 1657350 w 1822450"/>
                <a:gd name="connsiteY96" fmla="*/ 787400 h 1504950"/>
                <a:gd name="connsiteX97" fmla="*/ 1663700 w 1822450"/>
                <a:gd name="connsiteY97" fmla="*/ 768350 h 1504950"/>
                <a:gd name="connsiteX98" fmla="*/ 1682750 w 1822450"/>
                <a:gd name="connsiteY98" fmla="*/ 762000 h 1504950"/>
                <a:gd name="connsiteX99" fmla="*/ 1689100 w 1822450"/>
                <a:gd name="connsiteY99" fmla="*/ 730250 h 1504950"/>
                <a:gd name="connsiteX100" fmla="*/ 1701800 w 1822450"/>
                <a:gd name="connsiteY100" fmla="*/ 704850 h 1504950"/>
                <a:gd name="connsiteX101" fmla="*/ 1708150 w 1822450"/>
                <a:gd name="connsiteY101" fmla="*/ 685800 h 1504950"/>
                <a:gd name="connsiteX102" fmla="*/ 1733550 w 1822450"/>
                <a:gd name="connsiteY102" fmla="*/ 641350 h 1504950"/>
                <a:gd name="connsiteX103" fmla="*/ 1746250 w 1822450"/>
                <a:gd name="connsiteY103" fmla="*/ 615950 h 1504950"/>
                <a:gd name="connsiteX104" fmla="*/ 1752600 w 1822450"/>
                <a:gd name="connsiteY104" fmla="*/ 596900 h 1504950"/>
                <a:gd name="connsiteX105" fmla="*/ 1790700 w 1822450"/>
                <a:gd name="connsiteY105" fmla="*/ 527050 h 1504950"/>
                <a:gd name="connsiteX106" fmla="*/ 1784350 w 1822450"/>
                <a:gd name="connsiteY106" fmla="*/ 482600 h 1504950"/>
                <a:gd name="connsiteX107" fmla="*/ 1778000 w 1822450"/>
                <a:gd name="connsiteY107" fmla="*/ 381000 h 1504950"/>
                <a:gd name="connsiteX108" fmla="*/ 1739900 w 1822450"/>
                <a:gd name="connsiteY108" fmla="*/ 355600 h 1504950"/>
                <a:gd name="connsiteX109" fmla="*/ 1631950 w 1822450"/>
                <a:gd name="connsiteY109" fmla="*/ 349250 h 1504950"/>
                <a:gd name="connsiteX110" fmla="*/ 1587500 w 1822450"/>
                <a:gd name="connsiteY110" fmla="*/ 203200 h 1504950"/>
                <a:gd name="connsiteX111" fmla="*/ 1568450 w 1822450"/>
                <a:gd name="connsiteY111" fmla="*/ 177800 h 1504950"/>
                <a:gd name="connsiteX112" fmla="*/ 1524000 w 1822450"/>
                <a:gd name="connsiteY112" fmla="*/ 139700 h 1504950"/>
                <a:gd name="connsiteX113" fmla="*/ 1504950 w 1822450"/>
                <a:gd name="connsiteY113" fmla="*/ 133350 h 1504950"/>
                <a:gd name="connsiteX114" fmla="*/ 1485900 w 1822450"/>
                <a:gd name="connsiteY114" fmla="*/ 114300 h 1504950"/>
                <a:gd name="connsiteX115" fmla="*/ 1441450 w 1822450"/>
                <a:gd name="connsiteY115" fmla="*/ 95250 h 1504950"/>
                <a:gd name="connsiteX116" fmla="*/ 1390650 w 1822450"/>
                <a:gd name="connsiteY116" fmla="*/ 88900 h 1504950"/>
                <a:gd name="connsiteX117" fmla="*/ 1346200 w 1822450"/>
                <a:gd name="connsiteY117" fmla="*/ 82550 h 1504950"/>
                <a:gd name="connsiteX118" fmla="*/ 1327150 w 1822450"/>
                <a:gd name="connsiteY118" fmla="*/ 69850 h 1504950"/>
                <a:gd name="connsiteX119" fmla="*/ 1301750 w 1822450"/>
                <a:gd name="connsiteY119" fmla="*/ 63500 h 1504950"/>
                <a:gd name="connsiteX120" fmla="*/ 1219200 w 1822450"/>
                <a:gd name="connsiteY120" fmla="*/ 50800 h 1504950"/>
                <a:gd name="connsiteX121" fmla="*/ 1168400 w 1822450"/>
                <a:gd name="connsiteY121" fmla="*/ 38100 h 1504950"/>
                <a:gd name="connsiteX122" fmla="*/ 1130300 w 1822450"/>
                <a:gd name="connsiteY122" fmla="*/ 31750 h 1504950"/>
                <a:gd name="connsiteX123" fmla="*/ 1047750 w 1822450"/>
                <a:gd name="connsiteY123" fmla="*/ 19050 h 1504950"/>
                <a:gd name="connsiteX124" fmla="*/ 1028700 w 1822450"/>
                <a:gd name="connsiteY124" fmla="*/ 12700 h 1504950"/>
                <a:gd name="connsiteX125" fmla="*/ 1009650 w 1822450"/>
                <a:gd name="connsiteY125" fmla="*/ 19050 h 1504950"/>
                <a:gd name="connsiteX126" fmla="*/ 1003300 w 1822450"/>
                <a:gd name="connsiteY126" fmla="*/ 0 h 150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1822450" h="1504950">
                  <a:moveTo>
                    <a:pt x="1003300" y="0"/>
                  </a:moveTo>
                  <a:lnTo>
                    <a:pt x="1003300" y="0"/>
                  </a:lnTo>
                  <a:cubicBezTo>
                    <a:pt x="987593" y="141367"/>
                    <a:pt x="1006323" y="-40208"/>
                    <a:pt x="990600" y="234950"/>
                  </a:cubicBezTo>
                  <a:cubicBezTo>
                    <a:pt x="987766" y="284539"/>
                    <a:pt x="996453" y="275332"/>
                    <a:pt x="965200" y="285750"/>
                  </a:cubicBezTo>
                  <a:cubicBezTo>
                    <a:pt x="766975" y="276311"/>
                    <a:pt x="882819" y="265745"/>
                    <a:pt x="812800" y="285750"/>
                  </a:cubicBezTo>
                  <a:cubicBezTo>
                    <a:pt x="745622" y="304944"/>
                    <a:pt x="839842" y="274619"/>
                    <a:pt x="749300" y="304800"/>
                  </a:cubicBezTo>
                  <a:lnTo>
                    <a:pt x="730250" y="311150"/>
                  </a:lnTo>
                  <a:cubicBezTo>
                    <a:pt x="723900" y="315383"/>
                    <a:pt x="718215" y="320844"/>
                    <a:pt x="711200" y="323850"/>
                  </a:cubicBezTo>
                  <a:cubicBezTo>
                    <a:pt x="703178" y="327288"/>
                    <a:pt x="694159" y="327692"/>
                    <a:pt x="685800" y="330200"/>
                  </a:cubicBezTo>
                  <a:cubicBezTo>
                    <a:pt x="672978" y="334047"/>
                    <a:pt x="660400" y="338667"/>
                    <a:pt x="647700" y="342900"/>
                  </a:cubicBezTo>
                  <a:lnTo>
                    <a:pt x="571500" y="368300"/>
                  </a:lnTo>
                  <a:cubicBezTo>
                    <a:pt x="559286" y="372371"/>
                    <a:pt x="546025" y="372125"/>
                    <a:pt x="533400" y="374650"/>
                  </a:cubicBezTo>
                  <a:cubicBezTo>
                    <a:pt x="524842" y="376362"/>
                    <a:pt x="516359" y="378492"/>
                    <a:pt x="508000" y="381000"/>
                  </a:cubicBezTo>
                  <a:cubicBezTo>
                    <a:pt x="495178" y="384847"/>
                    <a:pt x="469900" y="393700"/>
                    <a:pt x="469900" y="393700"/>
                  </a:cubicBezTo>
                  <a:cubicBezTo>
                    <a:pt x="463550" y="397933"/>
                    <a:pt x="457824" y="403300"/>
                    <a:pt x="450850" y="406400"/>
                  </a:cubicBezTo>
                  <a:cubicBezTo>
                    <a:pt x="438617" y="411837"/>
                    <a:pt x="412750" y="419100"/>
                    <a:pt x="412750" y="419100"/>
                  </a:cubicBezTo>
                  <a:cubicBezTo>
                    <a:pt x="406400" y="423333"/>
                    <a:pt x="400605" y="428550"/>
                    <a:pt x="393700" y="431800"/>
                  </a:cubicBezTo>
                  <a:cubicBezTo>
                    <a:pt x="387656" y="434644"/>
                    <a:pt x="310352" y="461074"/>
                    <a:pt x="285750" y="482600"/>
                  </a:cubicBezTo>
                  <a:cubicBezTo>
                    <a:pt x="274486" y="492456"/>
                    <a:pt x="265863" y="505224"/>
                    <a:pt x="254000" y="514350"/>
                  </a:cubicBezTo>
                  <a:cubicBezTo>
                    <a:pt x="238172" y="526525"/>
                    <a:pt x="217320" y="531980"/>
                    <a:pt x="203200" y="546100"/>
                  </a:cubicBezTo>
                  <a:cubicBezTo>
                    <a:pt x="147545" y="601755"/>
                    <a:pt x="218144" y="533647"/>
                    <a:pt x="165100" y="577850"/>
                  </a:cubicBezTo>
                  <a:cubicBezTo>
                    <a:pt x="116207" y="618594"/>
                    <a:pt x="174298" y="578068"/>
                    <a:pt x="127000" y="609600"/>
                  </a:cubicBezTo>
                  <a:cubicBezTo>
                    <a:pt x="120650" y="618067"/>
                    <a:pt x="114101" y="626388"/>
                    <a:pt x="107950" y="635000"/>
                  </a:cubicBezTo>
                  <a:cubicBezTo>
                    <a:pt x="92932" y="656025"/>
                    <a:pt x="78207" y="677257"/>
                    <a:pt x="63500" y="698500"/>
                  </a:cubicBezTo>
                  <a:cubicBezTo>
                    <a:pt x="59156" y="704775"/>
                    <a:pt x="55033" y="711200"/>
                    <a:pt x="50800" y="717550"/>
                  </a:cubicBezTo>
                  <a:lnTo>
                    <a:pt x="25400" y="755650"/>
                  </a:lnTo>
                  <a:lnTo>
                    <a:pt x="12700" y="774700"/>
                  </a:lnTo>
                  <a:cubicBezTo>
                    <a:pt x="5274" y="785839"/>
                    <a:pt x="0" y="812800"/>
                    <a:pt x="0" y="812800"/>
                  </a:cubicBezTo>
                  <a:cubicBezTo>
                    <a:pt x="14490" y="957696"/>
                    <a:pt x="-1338" y="808450"/>
                    <a:pt x="12700" y="920750"/>
                  </a:cubicBezTo>
                  <a:cubicBezTo>
                    <a:pt x="26893" y="1034293"/>
                    <a:pt x="10508" y="942346"/>
                    <a:pt x="25400" y="996950"/>
                  </a:cubicBezTo>
                  <a:cubicBezTo>
                    <a:pt x="50915" y="1090505"/>
                    <a:pt x="25054" y="1010844"/>
                    <a:pt x="50800" y="1079500"/>
                  </a:cubicBezTo>
                  <a:cubicBezTo>
                    <a:pt x="53150" y="1085767"/>
                    <a:pt x="53437" y="1092981"/>
                    <a:pt x="57150" y="1098550"/>
                  </a:cubicBezTo>
                  <a:cubicBezTo>
                    <a:pt x="62131" y="1106022"/>
                    <a:pt x="69850" y="1111250"/>
                    <a:pt x="76200" y="1117600"/>
                  </a:cubicBezTo>
                  <a:cubicBezTo>
                    <a:pt x="78317" y="1123950"/>
                    <a:pt x="77817" y="1131917"/>
                    <a:pt x="82550" y="1136650"/>
                  </a:cubicBezTo>
                  <a:cubicBezTo>
                    <a:pt x="87283" y="1141383"/>
                    <a:pt x="95142" y="1141239"/>
                    <a:pt x="101600" y="1143000"/>
                  </a:cubicBezTo>
                  <a:cubicBezTo>
                    <a:pt x="118439" y="1147593"/>
                    <a:pt x="135467" y="1151467"/>
                    <a:pt x="152400" y="1155700"/>
                  </a:cubicBezTo>
                  <a:lnTo>
                    <a:pt x="342900" y="1143000"/>
                  </a:lnTo>
                  <a:cubicBezTo>
                    <a:pt x="353653" y="1142078"/>
                    <a:pt x="364004" y="1138424"/>
                    <a:pt x="374650" y="1136650"/>
                  </a:cubicBezTo>
                  <a:cubicBezTo>
                    <a:pt x="406908" y="1131274"/>
                    <a:pt x="420920" y="1131433"/>
                    <a:pt x="450850" y="1123950"/>
                  </a:cubicBezTo>
                  <a:cubicBezTo>
                    <a:pt x="457344" y="1122327"/>
                    <a:pt x="463550" y="1119717"/>
                    <a:pt x="469900" y="1117600"/>
                  </a:cubicBezTo>
                  <a:cubicBezTo>
                    <a:pt x="490938" y="1103574"/>
                    <a:pt x="496141" y="1096342"/>
                    <a:pt x="527050" y="1098550"/>
                  </a:cubicBezTo>
                  <a:cubicBezTo>
                    <a:pt x="544460" y="1099794"/>
                    <a:pt x="577850" y="1111250"/>
                    <a:pt x="577850" y="1111250"/>
                  </a:cubicBezTo>
                  <a:cubicBezTo>
                    <a:pt x="614273" y="1135532"/>
                    <a:pt x="581485" y="1109747"/>
                    <a:pt x="615950" y="1155700"/>
                  </a:cubicBezTo>
                  <a:cubicBezTo>
                    <a:pt x="621338" y="1162884"/>
                    <a:pt x="629251" y="1167851"/>
                    <a:pt x="635000" y="1174750"/>
                  </a:cubicBezTo>
                  <a:cubicBezTo>
                    <a:pt x="679203" y="1227794"/>
                    <a:pt x="611095" y="1157195"/>
                    <a:pt x="666750" y="1212850"/>
                  </a:cubicBezTo>
                  <a:lnTo>
                    <a:pt x="679450" y="1250950"/>
                  </a:lnTo>
                  <a:cubicBezTo>
                    <a:pt x="684970" y="1267509"/>
                    <a:pt x="682468" y="1287227"/>
                    <a:pt x="692150" y="1301750"/>
                  </a:cubicBezTo>
                  <a:cubicBezTo>
                    <a:pt x="696383" y="1308100"/>
                    <a:pt x="701750" y="1313826"/>
                    <a:pt x="704850" y="1320800"/>
                  </a:cubicBezTo>
                  <a:cubicBezTo>
                    <a:pt x="710287" y="1333033"/>
                    <a:pt x="713317" y="1346200"/>
                    <a:pt x="717550" y="1358900"/>
                  </a:cubicBezTo>
                  <a:lnTo>
                    <a:pt x="723900" y="1377950"/>
                  </a:lnTo>
                  <a:cubicBezTo>
                    <a:pt x="726202" y="1384856"/>
                    <a:pt x="785989" y="1395448"/>
                    <a:pt x="793750" y="1397000"/>
                  </a:cubicBezTo>
                  <a:cubicBezTo>
                    <a:pt x="819150" y="1394883"/>
                    <a:pt x="845323" y="1397217"/>
                    <a:pt x="869950" y="1390650"/>
                  </a:cubicBezTo>
                  <a:cubicBezTo>
                    <a:pt x="901583" y="1382215"/>
                    <a:pt x="890080" y="1328942"/>
                    <a:pt x="895350" y="1314450"/>
                  </a:cubicBezTo>
                  <a:cubicBezTo>
                    <a:pt x="897958" y="1307278"/>
                    <a:pt x="908537" y="1306636"/>
                    <a:pt x="914400" y="1301750"/>
                  </a:cubicBezTo>
                  <a:cubicBezTo>
                    <a:pt x="921299" y="1296001"/>
                    <a:pt x="926551" y="1288449"/>
                    <a:pt x="933450" y="1282700"/>
                  </a:cubicBezTo>
                  <a:cubicBezTo>
                    <a:pt x="954985" y="1264754"/>
                    <a:pt x="947965" y="1273758"/>
                    <a:pt x="971550" y="1263650"/>
                  </a:cubicBezTo>
                  <a:cubicBezTo>
                    <a:pt x="980251" y="1259921"/>
                    <a:pt x="988833" y="1255820"/>
                    <a:pt x="996950" y="1250950"/>
                  </a:cubicBezTo>
                  <a:cubicBezTo>
                    <a:pt x="1010038" y="1243097"/>
                    <a:pt x="1022350" y="1234017"/>
                    <a:pt x="1035050" y="1225550"/>
                  </a:cubicBezTo>
                  <a:lnTo>
                    <a:pt x="1054100" y="1212850"/>
                  </a:lnTo>
                  <a:cubicBezTo>
                    <a:pt x="1062567" y="1214967"/>
                    <a:pt x="1072685" y="1213748"/>
                    <a:pt x="1079500" y="1219200"/>
                  </a:cubicBezTo>
                  <a:cubicBezTo>
                    <a:pt x="1084727" y="1223381"/>
                    <a:pt x="1082137" y="1232681"/>
                    <a:pt x="1085850" y="1238250"/>
                  </a:cubicBezTo>
                  <a:cubicBezTo>
                    <a:pt x="1090831" y="1245722"/>
                    <a:pt x="1099151" y="1250401"/>
                    <a:pt x="1104900" y="1257300"/>
                  </a:cubicBezTo>
                  <a:cubicBezTo>
                    <a:pt x="1109786" y="1263163"/>
                    <a:pt x="1112714" y="1270487"/>
                    <a:pt x="1117600" y="1276350"/>
                  </a:cubicBezTo>
                  <a:cubicBezTo>
                    <a:pt x="1123349" y="1283249"/>
                    <a:pt x="1130901" y="1288501"/>
                    <a:pt x="1136650" y="1295400"/>
                  </a:cubicBezTo>
                  <a:cubicBezTo>
                    <a:pt x="1154596" y="1316935"/>
                    <a:pt x="1145592" y="1309915"/>
                    <a:pt x="1155700" y="1333500"/>
                  </a:cubicBezTo>
                  <a:cubicBezTo>
                    <a:pt x="1159429" y="1342201"/>
                    <a:pt x="1164167" y="1350433"/>
                    <a:pt x="1168400" y="1358900"/>
                  </a:cubicBezTo>
                  <a:cubicBezTo>
                    <a:pt x="1170517" y="1369483"/>
                    <a:pt x="1172132" y="1380179"/>
                    <a:pt x="1174750" y="1390650"/>
                  </a:cubicBezTo>
                  <a:cubicBezTo>
                    <a:pt x="1176373" y="1397144"/>
                    <a:pt x="1179787" y="1403136"/>
                    <a:pt x="1181100" y="1409700"/>
                  </a:cubicBezTo>
                  <a:cubicBezTo>
                    <a:pt x="1185505" y="1431726"/>
                    <a:pt x="1180690" y="1456983"/>
                    <a:pt x="1200150" y="1473200"/>
                  </a:cubicBezTo>
                  <a:cubicBezTo>
                    <a:pt x="1219436" y="1489272"/>
                    <a:pt x="1229200" y="1484094"/>
                    <a:pt x="1250950" y="1492250"/>
                  </a:cubicBezTo>
                  <a:cubicBezTo>
                    <a:pt x="1259813" y="1495574"/>
                    <a:pt x="1267883" y="1500717"/>
                    <a:pt x="1276350" y="1504950"/>
                  </a:cubicBezTo>
                  <a:cubicBezTo>
                    <a:pt x="1289050" y="1502833"/>
                    <a:pt x="1303410" y="1505224"/>
                    <a:pt x="1314450" y="1498600"/>
                  </a:cubicBezTo>
                  <a:cubicBezTo>
                    <a:pt x="1326072" y="1491627"/>
                    <a:pt x="1330925" y="1477050"/>
                    <a:pt x="1339850" y="1466850"/>
                  </a:cubicBezTo>
                  <a:cubicBezTo>
                    <a:pt x="1345764" y="1460092"/>
                    <a:pt x="1351428" y="1452781"/>
                    <a:pt x="1358900" y="1447800"/>
                  </a:cubicBezTo>
                  <a:cubicBezTo>
                    <a:pt x="1364027" y="1444382"/>
                    <a:pt x="1400405" y="1435652"/>
                    <a:pt x="1403350" y="1435100"/>
                  </a:cubicBezTo>
                  <a:cubicBezTo>
                    <a:pt x="1410349" y="1433788"/>
                    <a:pt x="1487766" y="1421933"/>
                    <a:pt x="1511300" y="1416050"/>
                  </a:cubicBezTo>
                  <a:cubicBezTo>
                    <a:pt x="1517794" y="1414427"/>
                    <a:pt x="1524000" y="1411817"/>
                    <a:pt x="1530350" y="1409700"/>
                  </a:cubicBezTo>
                  <a:cubicBezTo>
                    <a:pt x="1534583" y="1403350"/>
                    <a:pt x="1536700" y="1394883"/>
                    <a:pt x="1543050" y="1390650"/>
                  </a:cubicBezTo>
                  <a:cubicBezTo>
                    <a:pt x="1550312" y="1385809"/>
                    <a:pt x="1560091" y="1386808"/>
                    <a:pt x="1568450" y="1384300"/>
                  </a:cubicBezTo>
                  <a:cubicBezTo>
                    <a:pt x="1581272" y="1380453"/>
                    <a:pt x="1593850" y="1375833"/>
                    <a:pt x="1606550" y="1371600"/>
                  </a:cubicBezTo>
                  <a:cubicBezTo>
                    <a:pt x="1658371" y="1354326"/>
                    <a:pt x="1643937" y="1352050"/>
                    <a:pt x="1676400" y="1333500"/>
                  </a:cubicBezTo>
                  <a:cubicBezTo>
                    <a:pt x="1684619" y="1328804"/>
                    <a:pt x="1693773" y="1325817"/>
                    <a:pt x="1701800" y="1320800"/>
                  </a:cubicBezTo>
                  <a:cubicBezTo>
                    <a:pt x="1710775" y="1315191"/>
                    <a:pt x="1718394" y="1307621"/>
                    <a:pt x="1727200" y="1301750"/>
                  </a:cubicBezTo>
                  <a:cubicBezTo>
                    <a:pt x="1774541" y="1270190"/>
                    <a:pt x="1744482" y="1297168"/>
                    <a:pt x="1778000" y="1263650"/>
                  </a:cubicBezTo>
                  <a:cubicBezTo>
                    <a:pt x="1780117" y="1257300"/>
                    <a:pt x="1781357" y="1250587"/>
                    <a:pt x="1784350" y="1244600"/>
                  </a:cubicBezTo>
                  <a:cubicBezTo>
                    <a:pt x="1787763" y="1237774"/>
                    <a:pt x="1794044" y="1232565"/>
                    <a:pt x="1797050" y="1225550"/>
                  </a:cubicBezTo>
                  <a:cubicBezTo>
                    <a:pt x="1800488" y="1217528"/>
                    <a:pt x="1800640" y="1208429"/>
                    <a:pt x="1803400" y="1200150"/>
                  </a:cubicBezTo>
                  <a:cubicBezTo>
                    <a:pt x="1807005" y="1189336"/>
                    <a:pt x="1812098" y="1179073"/>
                    <a:pt x="1816100" y="1168400"/>
                  </a:cubicBezTo>
                  <a:cubicBezTo>
                    <a:pt x="1818450" y="1162133"/>
                    <a:pt x="1820333" y="1155700"/>
                    <a:pt x="1822450" y="1149350"/>
                  </a:cubicBezTo>
                  <a:cubicBezTo>
                    <a:pt x="1805281" y="1097842"/>
                    <a:pt x="1826376" y="1141538"/>
                    <a:pt x="1720850" y="1123950"/>
                  </a:cubicBezTo>
                  <a:cubicBezTo>
                    <a:pt x="1713322" y="1122695"/>
                    <a:pt x="1708150" y="1115483"/>
                    <a:pt x="1701800" y="1111250"/>
                  </a:cubicBezTo>
                  <a:cubicBezTo>
                    <a:pt x="1697567" y="1100667"/>
                    <a:pt x="1692995" y="1090212"/>
                    <a:pt x="1689100" y="1079500"/>
                  </a:cubicBezTo>
                  <a:cubicBezTo>
                    <a:pt x="1684525" y="1066919"/>
                    <a:pt x="1676400" y="1041400"/>
                    <a:pt x="1676400" y="1041400"/>
                  </a:cubicBezTo>
                  <a:cubicBezTo>
                    <a:pt x="1674283" y="1007533"/>
                    <a:pt x="1673426" y="973564"/>
                    <a:pt x="1670050" y="939800"/>
                  </a:cubicBezTo>
                  <a:cubicBezTo>
                    <a:pt x="1669182" y="931116"/>
                    <a:pt x="1664853" y="923051"/>
                    <a:pt x="1663700" y="914400"/>
                  </a:cubicBezTo>
                  <a:cubicBezTo>
                    <a:pt x="1651334" y="821653"/>
                    <a:pt x="1666292" y="871376"/>
                    <a:pt x="1651000" y="825500"/>
                  </a:cubicBezTo>
                  <a:cubicBezTo>
                    <a:pt x="1653117" y="812800"/>
                    <a:pt x="1654557" y="799969"/>
                    <a:pt x="1657350" y="787400"/>
                  </a:cubicBezTo>
                  <a:cubicBezTo>
                    <a:pt x="1658802" y="780866"/>
                    <a:pt x="1658967" y="773083"/>
                    <a:pt x="1663700" y="768350"/>
                  </a:cubicBezTo>
                  <a:cubicBezTo>
                    <a:pt x="1668433" y="763617"/>
                    <a:pt x="1676400" y="764117"/>
                    <a:pt x="1682750" y="762000"/>
                  </a:cubicBezTo>
                  <a:cubicBezTo>
                    <a:pt x="1684867" y="751417"/>
                    <a:pt x="1685687" y="740489"/>
                    <a:pt x="1689100" y="730250"/>
                  </a:cubicBezTo>
                  <a:cubicBezTo>
                    <a:pt x="1692093" y="721270"/>
                    <a:pt x="1698071" y="713551"/>
                    <a:pt x="1701800" y="704850"/>
                  </a:cubicBezTo>
                  <a:cubicBezTo>
                    <a:pt x="1704437" y="698698"/>
                    <a:pt x="1705513" y="691952"/>
                    <a:pt x="1708150" y="685800"/>
                  </a:cubicBezTo>
                  <a:cubicBezTo>
                    <a:pt x="1724598" y="647422"/>
                    <a:pt x="1715329" y="673236"/>
                    <a:pt x="1733550" y="641350"/>
                  </a:cubicBezTo>
                  <a:cubicBezTo>
                    <a:pt x="1738246" y="633131"/>
                    <a:pt x="1742521" y="624651"/>
                    <a:pt x="1746250" y="615950"/>
                  </a:cubicBezTo>
                  <a:cubicBezTo>
                    <a:pt x="1748887" y="609798"/>
                    <a:pt x="1749349" y="602751"/>
                    <a:pt x="1752600" y="596900"/>
                  </a:cubicBezTo>
                  <a:cubicBezTo>
                    <a:pt x="1797918" y="515327"/>
                    <a:pt x="1762178" y="598354"/>
                    <a:pt x="1790700" y="527050"/>
                  </a:cubicBezTo>
                  <a:cubicBezTo>
                    <a:pt x="1788583" y="512233"/>
                    <a:pt x="1785647" y="497511"/>
                    <a:pt x="1784350" y="482600"/>
                  </a:cubicBezTo>
                  <a:cubicBezTo>
                    <a:pt x="1781410" y="448795"/>
                    <a:pt x="1789210" y="413028"/>
                    <a:pt x="1778000" y="381000"/>
                  </a:cubicBezTo>
                  <a:cubicBezTo>
                    <a:pt x="1772958" y="366593"/>
                    <a:pt x="1755137" y="356496"/>
                    <a:pt x="1739900" y="355600"/>
                  </a:cubicBezTo>
                  <a:lnTo>
                    <a:pt x="1631950" y="349250"/>
                  </a:lnTo>
                  <a:cubicBezTo>
                    <a:pt x="1546394" y="320731"/>
                    <a:pt x="1611904" y="355728"/>
                    <a:pt x="1587500" y="203200"/>
                  </a:cubicBezTo>
                  <a:cubicBezTo>
                    <a:pt x="1585828" y="192750"/>
                    <a:pt x="1575338" y="185835"/>
                    <a:pt x="1568450" y="177800"/>
                  </a:cubicBezTo>
                  <a:cubicBezTo>
                    <a:pt x="1557640" y="165189"/>
                    <a:pt x="1538053" y="147730"/>
                    <a:pt x="1524000" y="139700"/>
                  </a:cubicBezTo>
                  <a:cubicBezTo>
                    <a:pt x="1518188" y="136379"/>
                    <a:pt x="1511300" y="135467"/>
                    <a:pt x="1504950" y="133350"/>
                  </a:cubicBezTo>
                  <a:cubicBezTo>
                    <a:pt x="1498600" y="127000"/>
                    <a:pt x="1493208" y="119520"/>
                    <a:pt x="1485900" y="114300"/>
                  </a:cubicBezTo>
                  <a:cubicBezTo>
                    <a:pt x="1478424" y="108960"/>
                    <a:pt x="1452572" y="97272"/>
                    <a:pt x="1441450" y="95250"/>
                  </a:cubicBezTo>
                  <a:cubicBezTo>
                    <a:pt x="1424660" y="92197"/>
                    <a:pt x="1407565" y="91155"/>
                    <a:pt x="1390650" y="88900"/>
                  </a:cubicBezTo>
                  <a:lnTo>
                    <a:pt x="1346200" y="82550"/>
                  </a:lnTo>
                  <a:cubicBezTo>
                    <a:pt x="1339850" y="78317"/>
                    <a:pt x="1334165" y="72856"/>
                    <a:pt x="1327150" y="69850"/>
                  </a:cubicBezTo>
                  <a:cubicBezTo>
                    <a:pt x="1319128" y="66412"/>
                    <a:pt x="1310141" y="65898"/>
                    <a:pt x="1301750" y="63500"/>
                  </a:cubicBezTo>
                  <a:cubicBezTo>
                    <a:pt x="1245431" y="47409"/>
                    <a:pt x="1343669" y="67396"/>
                    <a:pt x="1219200" y="50800"/>
                  </a:cubicBezTo>
                  <a:cubicBezTo>
                    <a:pt x="1150588" y="41652"/>
                    <a:pt x="1216480" y="48784"/>
                    <a:pt x="1168400" y="38100"/>
                  </a:cubicBezTo>
                  <a:cubicBezTo>
                    <a:pt x="1155831" y="35307"/>
                    <a:pt x="1142968" y="34053"/>
                    <a:pt x="1130300" y="31750"/>
                  </a:cubicBezTo>
                  <a:cubicBezTo>
                    <a:pt x="1066301" y="20114"/>
                    <a:pt x="1133791" y="29805"/>
                    <a:pt x="1047750" y="19050"/>
                  </a:cubicBezTo>
                  <a:cubicBezTo>
                    <a:pt x="1041400" y="16933"/>
                    <a:pt x="1035393" y="12700"/>
                    <a:pt x="1028700" y="12700"/>
                  </a:cubicBezTo>
                  <a:cubicBezTo>
                    <a:pt x="1022007" y="12700"/>
                    <a:pt x="1016144" y="17427"/>
                    <a:pt x="1009650" y="19050"/>
                  </a:cubicBezTo>
                  <a:cubicBezTo>
                    <a:pt x="1007597" y="19563"/>
                    <a:pt x="1004358" y="3175"/>
                    <a:pt x="10033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07034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848090"/>
              </p:ext>
            </p:extLst>
          </p:nvPr>
        </p:nvGraphicFramePr>
        <p:xfrm>
          <a:off x="0" y="1988840"/>
          <a:ext cx="91440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Area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30</a:t>
                      </a:r>
                      <a:r>
                        <a:rPr lang="en-GB" sz="2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065</a:t>
                      </a:r>
                      <a:r>
                        <a:rPr lang="en-GB" sz="2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000 </a:t>
                      </a:r>
                      <a:r>
                        <a:rPr lang="en-GB" sz="20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sq</a:t>
                      </a:r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km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Population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877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500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000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Number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 of Countries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53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Largest Country (Area)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Algeria (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381 741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sq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km)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Smallest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 Country (Area)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Seychelles (455 </a:t>
                      </a:r>
                      <a:r>
                        <a:rPr lang="en-GB" sz="2000" b="0" dirty="0" err="1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sq</a:t>
                      </a:r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 km)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Largest Country (Population)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Nigeria (162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 </a:t>
                      </a:r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471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 </a:t>
                      </a:r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000)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Smallest Country (Population)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Seychelles (90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 </a:t>
                      </a:r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945)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Highest Point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Kilimanjaro, Tanzania (5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895 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Lowest Point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Lake </a:t>
                      </a:r>
                      <a:r>
                        <a:rPr lang="en-GB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Assal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, Djibouti (-156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Hottest Temperature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57.8 °C (‘</a:t>
                      </a:r>
                      <a:r>
                        <a:rPr lang="en-GB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Aziziya</a:t>
                      </a:r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GB" sz="2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Libya)</a:t>
                      </a:r>
                      <a:endParaRPr lang="en-GB" sz="2000" b="0" i="0" kern="1200" dirty="0" smtClean="0">
                        <a:solidFill>
                          <a:schemeClr val="dk1"/>
                        </a:solidFill>
                        <a:effectLst/>
                        <a:latin typeface="A Year Without Rain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Coldest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 Temperature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−24 °C (</a:t>
                      </a:r>
                      <a:r>
                        <a:rPr lang="en-GB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Ifrane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, Morocco)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1143000"/>
          </a:xfrm>
        </p:spPr>
        <p:txBody>
          <a:bodyPr>
            <a:noAutofit/>
          </a:bodyPr>
          <a:lstStyle/>
          <a:p>
            <a:r>
              <a:rPr lang="en-GB" sz="80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rtoon Relief" pitchFamily="66" charset="0"/>
              </a:rPr>
              <a:t>Africa</a:t>
            </a:r>
            <a:endParaRPr lang="en-GB" sz="96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artoon Relief" pitchFamily="66" charset="0"/>
            </a:endParaRPr>
          </a:p>
        </p:txBody>
      </p:sp>
      <p:pic>
        <p:nvPicPr>
          <p:cNvPr id="10" name="Picture 2" descr="C:\Users\Tom\AppData\Local\Microsoft\Windows\Temporary Internet Files\Content.IE5\0REIE76C\MC900441497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280" y="5949280"/>
            <a:ext cx="908720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86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8811592"/>
              </p:ext>
            </p:extLst>
          </p:nvPr>
        </p:nvGraphicFramePr>
        <p:xfrm>
          <a:off x="0" y="2023824"/>
          <a:ext cx="91440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6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Area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6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44 579</a:t>
                      </a:r>
                      <a:r>
                        <a:rPr lang="en-GB" sz="2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000 </a:t>
                      </a:r>
                      <a:r>
                        <a:rPr lang="en-GB" sz="20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sq</a:t>
                      </a:r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km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6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Population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6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3 879</a:t>
                      </a:r>
                      <a:r>
                        <a:rPr lang="en-GB" sz="2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000</a:t>
                      </a:r>
                      <a:r>
                        <a:rPr lang="en-GB" sz="2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000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6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Number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6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 of Countries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6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44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6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Largest Country (Area)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6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Russia (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17,098,242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sq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km)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6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Smallest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6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 Country (Area)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6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Maldives (298 </a:t>
                      </a:r>
                      <a:r>
                        <a:rPr lang="en-GB" sz="2000" b="0" dirty="0" err="1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sq</a:t>
                      </a:r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 km)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6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Largest Country (Population)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6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China (1 347 350 000)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6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Smallest Country (Population)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6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Maldives (317 280)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6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Highest Point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6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Mt Everest, Nepal-China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 (8850 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6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Lowest Point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6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Dead Sea, Israel-Jordan (-417.5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6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Hottest Temperature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6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53.9 °C (</a:t>
                      </a:r>
                      <a:r>
                        <a:rPr lang="en-GB" sz="20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Tirat</a:t>
                      </a:r>
                      <a:r>
                        <a:rPr lang="en-GB" sz="20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Tsvi</a:t>
                      </a:r>
                      <a:r>
                        <a:rPr lang="en-GB" sz="20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 Israel)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6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Coldest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6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 Temperature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6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−68 °C (</a:t>
                      </a:r>
                      <a:r>
                        <a:rPr lang="en-GB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Oymyakon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, Russia)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1143000"/>
          </a:xfrm>
        </p:spPr>
        <p:txBody>
          <a:bodyPr>
            <a:noAutofit/>
          </a:bodyPr>
          <a:lstStyle/>
          <a:p>
            <a:r>
              <a:rPr lang="en-GB" sz="80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artoon Relief" pitchFamily="66" charset="0"/>
              </a:rPr>
              <a:t>Asia</a:t>
            </a:r>
            <a:endParaRPr lang="en-GB" sz="8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Cartoon Relief" pitchFamily="66" charset="0"/>
            </a:endParaRPr>
          </a:p>
        </p:txBody>
      </p:sp>
      <p:pic>
        <p:nvPicPr>
          <p:cNvPr id="4" name="Picture 2" descr="C:\Users\Tom\AppData\Local\Microsoft\Windows\Temporary Internet Files\Content.IE5\0REIE76C\MC900441497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280" y="5949280"/>
            <a:ext cx="908720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71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6366276"/>
              </p:ext>
            </p:extLst>
          </p:nvPr>
        </p:nvGraphicFramePr>
        <p:xfrm>
          <a:off x="0" y="1951816"/>
          <a:ext cx="91440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Area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4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9</a:t>
                      </a:r>
                      <a:r>
                        <a:rPr lang="en-GB" sz="2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938</a:t>
                      </a:r>
                      <a:r>
                        <a:rPr lang="en-GB" sz="2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000 </a:t>
                      </a:r>
                      <a:r>
                        <a:rPr lang="en-GB" sz="20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sq</a:t>
                      </a:r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km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Population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4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727</a:t>
                      </a:r>
                      <a:r>
                        <a:rPr lang="en-GB" sz="2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000</a:t>
                      </a:r>
                      <a:r>
                        <a:rPr lang="en-GB" sz="2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000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Number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 of Countries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4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47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Largest Country (Area)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4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Russia (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3 983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042 </a:t>
                      </a:r>
                      <a:r>
                        <a:rPr lang="en-GB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sq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km)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Smallest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 Country (Area)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4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Vatican City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 (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0.44 </a:t>
                      </a:r>
                      <a:r>
                        <a:rPr lang="en-GB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sq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km)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Largest Country (Population)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4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Germany (81 859 000)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Smallest Country (Population)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4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Vatican City (800)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Highest Point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4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Elbrus, Russia (5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 642 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Lowest Point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4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Caspian Sea, Azerbaijan (-28 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Hottest Temperature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4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48.0 °C (Athens, Greece)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Coldest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 Temperature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4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-58.1 °C (</a:t>
                      </a:r>
                      <a:r>
                        <a:rPr lang="en-GB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Ust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’ </a:t>
                      </a:r>
                      <a:r>
                        <a:rPr lang="en-GB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Shchugor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, Russia)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1143000"/>
          </a:xfrm>
        </p:spPr>
        <p:txBody>
          <a:bodyPr>
            <a:noAutofit/>
          </a:bodyPr>
          <a:lstStyle/>
          <a:p>
            <a:r>
              <a:rPr lang="en-GB" sz="80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rtoon Relief" pitchFamily="66" charset="0"/>
              </a:rPr>
              <a:t>Europe</a:t>
            </a:r>
            <a:endParaRPr lang="en-GB" sz="80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artoon Relief" pitchFamily="66" charset="0"/>
            </a:endParaRPr>
          </a:p>
        </p:txBody>
      </p:sp>
      <p:pic>
        <p:nvPicPr>
          <p:cNvPr id="9" name="Picture 2" descr="C:\Users\Tom\AppData\Local\Microsoft\Windows\Temporary Internet Files\Content.IE5\0REIE76C\MC900441497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280" y="5949280"/>
            <a:ext cx="908720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92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8909085"/>
              </p:ext>
            </p:extLst>
          </p:nvPr>
        </p:nvGraphicFramePr>
        <p:xfrm>
          <a:off x="0" y="1951816"/>
          <a:ext cx="91440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Area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24 256 000 </a:t>
                      </a:r>
                      <a:r>
                        <a:rPr lang="en-GB" sz="20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sq</a:t>
                      </a:r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km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Population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501 500 000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Number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 of Countries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23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Largest Country (Area)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Canada (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9 984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670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sq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km)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Smallest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 Country (Area)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St. Kitts &amp; Nevis (261 </a:t>
                      </a:r>
                      <a:r>
                        <a:rPr lang="en-GB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sq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km)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Largest Country (Population)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United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 States (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313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723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000)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Smallest Country (Population)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Caribbean Netherlands (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21,133)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Highest Point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McKinley, Alaska (6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194 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Lowest Point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Death Valley, California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 (-86 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Hottest Temperature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56.7 °C (Death Valley,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US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Coldest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 Temperature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−66.1 °C (N. Ice, Greenland)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16832"/>
          </a:xfrm>
        </p:spPr>
        <p:txBody>
          <a:bodyPr>
            <a:noAutofit/>
          </a:bodyPr>
          <a:lstStyle/>
          <a:p>
            <a:r>
              <a:rPr lang="en-GB" sz="54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rtoon Relief" pitchFamily="66" charset="0"/>
              </a:rPr>
              <a:t>North, Central America &amp; the Caribbean</a:t>
            </a:r>
            <a:endParaRPr lang="en-GB" sz="54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Cartoon Relief" pitchFamily="66" charset="0"/>
            </a:endParaRPr>
          </a:p>
        </p:txBody>
      </p:sp>
      <p:pic>
        <p:nvPicPr>
          <p:cNvPr id="7" name="Picture 2" descr="C:\Users\Tom\AppData\Local\Microsoft\Windows\Temporary Internet Files\Content.IE5\0REIE76C\MC900441497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280" y="5949280"/>
            <a:ext cx="908720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41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346244"/>
              </p:ext>
            </p:extLst>
          </p:nvPr>
        </p:nvGraphicFramePr>
        <p:xfrm>
          <a:off x="0" y="1951816"/>
          <a:ext cx="91440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Area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17 819 000 </a:t>
                      </a:r>
                      <a:r>
                        <a:rPr lang="en-GB" sz="20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sq</a:t>
                      </a:r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km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Population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379 500</a:t>
                      </a:r>
                      <a:r>
                        <a:rPr lang="en-GB" sz="2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000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Number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 of Countries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12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Largest Country (Area)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Brazil (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8,514,877 </a:t>
                      </a:r>
                      <a:r>
                        <a:rPr lang="en-GB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sq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km)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Smallest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 Country (Area)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Suriname (163,820 sq. km)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Largest Country (Population)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Brazil (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192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376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496)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Smallest Country (Population)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Falkland Islands (3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 000)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Highest Point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Aconcagua, Argentina (6 960 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Lowest Point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Laguna del Carbon, S.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Cruz (-105 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Hottest Temperature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49.1 °C (Villa de Maria, Argentina)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Coldest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A Year Without Rain" pitchFamily="2" charset="0"/>
                        </a:rPr>
                        <a:t> Temperature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−39 °C (</a:t>
                      </a:r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San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 Juan, Argentina)</a:t>
                      </a:r>
                      <a:endParaRPr lang="en-GB" sz="2000" b="0" dirty="0" smtClean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1143000"/>
          </a:xfrm>
        </p:spPr>
        <p:txBody>
          <a:bodyPr>
            <a:noAutofit/>
          </a:bodyPr>
          <a:lstStyle/>
          <a:p>
            <a:r>
              <a:rPr lang="en-GB" sz="80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rtoon Relief" pitchFamily="66" charset="0"/>
              </a:rPr>
              <a:t>South America</a:t>
            </a:r>
            <a:endParaRPr lang="en-GB" sz="80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Cartoon Relief" pitchFamily="66" charset="0"/>
            </a:endParaRPr>
          </a:p>
        </p:txBody>
      </p:sp>
      <p:pic>
        <p:nvPicPr>
          <p:cNvPr id="8" name="Picture 2" descr="C:\Users\Tom\AppData\Local\Microsoft\Windows\Temporary Internet Files\Content.IE5\0REIE76C\MC900441497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280" y="5949280"/>
            <a:ext cx="908720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73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2022000"/>
              </p:ext>
            </p:extLst>
          </p:nvPr>
        </p:nvGraphicFramePr>
        <p:xfrm>
          <a:off x="0" y="1797793"/>
          <a:ext cx="91440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101600">
                              <a:srgbClr val="FFFF00">
                                <a:alpha val="60000"/>
                              </a:srgbClr>
                            </a:glow>
                          </a:effectLst>
                          <a:latin typeface="A Year Without Rain" pitchFamily="2" charset="0"/>
                        </a:rPr>
                        <a:t>Area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101600">
                            <a:srgbClr val="FFFF00">
                              <a:alpha val="60000"/>
                            </a:srgb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en-GB" sz="2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687</a:t>
                      </a:r>
                      <a:r>
                        <a:rPr lang="en-GB" sz="2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000 </a:t>
                      </a:r>
                      <a:r>
                        <a:rPr lang="en-GB" sz="20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sq</a:t>
                      </a:r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km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101600">
                              <a:srgbClr val="FFFF00">
                                <a:alpha val="60000"/>
                              </a:srgbClr>
                            </a:glow>
                          </a:effectLst>
                          <a:latin typeface="A Year Without Rain" pitchFamily="2" charset="0"/>
                        </a:rPr>
                        <a:t>Population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101600">
                            <a:srgbClr val="FFFF00">
                              <a:alpha val="60000"/>
                            </a:srgb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32 000</a:t>
                      </a:r>
                      <a:r>
                        <a:rPr lang="en-GB" sz="20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000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101600">
                              <a:srgbClr val="FFFF00">
                                <a:alpha val="60000"/>
                              </a:srgbClr>
                            </a:glow>
                          </a:effectLst>
                          <a:latin typeface="A Year Without Rain" pitchFamily="2" charset="0"/>
                        </a:rPr>
                        <a:t>Number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effectLst>
                            <a:glow rad="101600">
                              <a:srgbClr val="FFFF00">
                                <a:alpha val="60000"/>
                              </a:srgbClr>
                            </a:glow>
                          </a:effectLst>
                          <a:latin typeface="A Year Without Rain" pitchFamily="2" charset="0"/>
                        </a:rPr>
                        <a:t> of Countries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101600">
                            <a:srgbClr val="FFFF00">
                              <a:alpha val="60000"/>
                            </a:srgb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14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101600">
                              <a:srgbClr val="FFFF00">
                                <a:alpha val="60000"/>
                              </a:srgbClr>
                            </a:glow>
                          </a:effectLst>
                          <a:latin typeface="A Year Without Rain" pitchFamily="2" charset="0"/>
                        </a:rPr>
                        <a:t>Largest Country (Area)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101600">
                            <a:srgbClr val="FFFF00">
                              <a:alpha val="60000"/>
                            </a:srgb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Australia (7 741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220 sq. km)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101600">
                              <a:srgbClr val="FFFF00">
                                <a:alpha val="60000"/>
                              </a:srgbClr>
                            </a:glow>
                          </a:effectLst>
                          <a:latin typeface="A Year Without Rain" pitchFamily="2" charset="0"/>
                        </a:rPr>
                        <a:t>Smallest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effectLst>
                            <a:glow rad="101600">
                              <a:srgbClr val="FFFF00">
                                <a:alpha val="60000"/>
                              </a:srgbClr>
                            </a:glow>
                          </a:effectLst>
                          <a:latin typeface="A Year Without Rain" pitchFamily="2" charset="0"/>
                        </a:rPr>
                        <a:t> Country (Area)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101600">
                            <a:srgbClr val="FFFF00">
                              <a:alpha val="60000"/>
                            </a:srgb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Tokelau (12 sq. </a:t>
                      </a:r>
                      <a:r>
                        <a:rPr lang="en-GB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kms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101600">
                              <a:srgbClr val="FFFF00">
                                <a:alpha val="60000"/>
                              </a:srgbClr>
                            </a:glow>
                          </a:effectLst>
                          <a:latin typeface="A Year Without Rain" pitchFamily="2" charset="0"/>
                        </a:rPr>
                        <a:t>Largest Country (Population)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101600">
                            <a:srgbClr val="FFFF00">
                              <a:alpha val="60000"/>
                            </a:srgb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Australia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 (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22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932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091)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101600">
                              <a:srgbClr val="FFFF00">
                                <a:alpha val="60000"/>
                              </a:srgbClr>
                            </a:glow>
                          </a:effectLst>
                          <a:latin typeface="A Year Without Rain" pitchFamily="2" charset="0"/>
                        </a:rPr>
                        <a:t>Smallest Country (Population)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101600">
                            <a:srgbClr val="FFFF00">
                              <a:alpha val="60000"/>
                            </a:srgb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Pitcairn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latin typeface="A Year Without Rain" pitchFamily="2" charset="0"/>
                        </a:rPr>
                        <a:t> Islands (66)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101600">
                              <a:srgbClr val="FFFF00">
                                <a:alpha val="60000"/>
                              </a:srgbClr>
                            </a:glow>
                          </a:effectLst>
                          <a:latin typeface="A Year Without Rain" pitchFamily="2" charset="0"/>
                        </a:rPr>
                        <a:t>Highest Point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101600">
                            <a:srgbClr val="FFFF00">
                              <a:alpha val="60000"/>
                            </a:srgb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Puncak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Jaya, N. Guinea (5 040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101600">
                              <a:srgbClr val="FFFF00">
                                <a:alpha val="60000"/>
                              </a:srgbClr>
                            </a:glow>
                          </a:effectLst>
                          <a:latin typeface="A Year Without Rain" pitchFamily="2" charset="0"/>
                        </a:rPr>
                        <a:t>Lowest Point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101600">
                            <a:srgbClr val="FFFF00">
                              <a:alpha val="60000"/>
                            </a:srgb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Lake Eyre (-12 m)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101600">
                              <a:srgbClr val="FFFF00">
                                <a:alpha val="60000"/>
                              </a:srgbClr>
                            </a:glow>
                          </a:effectLst>
                          <a:latin typeface="A Year Without Rain" pitchFamily="2" charset="0"/>
                        </a:rPr>
                        <a:t>Hottest Temperature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101600">
                            <a:srgbClr val="FFFF00">
                              <a:alpha val="60000"/>
                            </a:srgb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50.7 °C (</a:t>
                      </a:r>
                      <a:r>
                        <a:rPr lang="en-GB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Oodnadatta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GB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 Australia)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>
                            <a:glow rad="101600">
                              <a:srgbClr val="FFFF00">
                                <a:alpha val="60000"/>
                              </a:srgbClr>
                            </a:glow>
                          </a:effectLst>
                          <a:latin typeface="A Year Without Rain" pitchFamily="2" charset="0"/>
                        </a:rPr>
                        <a:t>Coldest</a:t>
                      </a:r>
                      <a:r>
                        <a:rPr lang="en-GB" sz="2000" b="0" baseline="0" dirty="0" smtClean="0">
                          <a:solidFill>
                            <a:schemeClr val="tx1"/>
                          </a:solidFill>
                          <a:effectLst>
                            <a:glow rad="101600">
                              <a:srgbClr val="FFFF00">
                                <a:alpha val="60000"/>
                              </a:srgbClr>
                            </a:glow>
                          </a:effectLst>
                          <a:latin typeface="A Year Without Rain" pitchFamily="2" charset="0"/>
                        </a:rPr>
                        <a:t> Temperature</a:t>
                      </a:r>
                      <a:endParaRPr lang="en-GB" sz="2000" b="0" dirty="0">
                        <a:solidFill>
                          <a:schemeClr val="tx1"/>
                        </a:solidFill>
                        <a:effectLst>
                          <a:glow rad="101600">
                            <a:srgbClr val="FFFF00">
                              <a:alpha val="60000"/>
                            </a:srgbClr>
                          </a:glow>
                        </a:effectLst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−25.6 °C (</a:t>
                      </a:r>
                      <a:r>
                        <a:rPr lang="en-GB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Ranfurly</a:t>
                      </a:r>
                      <a:r>
                        <a:rPr lang="en-GB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A Year Without Rain" pitchFamily="2" charset="0"/>
                          <a:ea typeface="+mn-ea"/>
                          <a:cs typeface="+mn-cs"/>
                        </a:rPr>
                        <a:t>, N. Zealand)</a:t>
                      </a:r>
                      <a:endParaRPr lang="en-GB" sz="2000" b="0" dirty="0">
                        <a:solidFill>
                          <a:schemeClr val="tx1"/>
                        </a:solidFill>
                        <a:latin typeface="A Year Without Rain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76" y="188640"/>
            <a:ext cx="9144000" cy="1143000"/>
          </a:xfrm>
        </p:spPr>
        <p:txBody>
          <a:bodyPr>
            <a:noAutofit/>
          </a:bodyPr>
          <a:lstStyle/>
          <a:p>
            <a:r>
              <a:rPr lang="en-GB" sz="8000" dirty="0" smtClean="0"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Cartoon Relief" pitchFamily="66" charset="0"/>
              </a:rPr>
              <a:t>Oceania/Australia</a:t>
            </a:r>
            <a:endParaRPr lang="en-GB" sz="8000" dirty="0">
              <a:effectLst>
                <a:glow rad="101600">
                  <a:srgbClr val="FFFF00">
                    <a:alpha val="60000"/>
                  </a:srgbClr>
                </a:glow>
              </a:effectLst>
              <a:latin typeface="Cartoon Relief" pitchFamily="66" charset="0"/>
            </a:endParaRPr>
          </a:p>
        </p:txBody>
      </p:sp>
      <p:pic>
        <p:nvPicPr>
          <p:cNvPr id="8" name="Picture 2" descr="C:\Users\Tom\AppData\Local\Microsoft\Windows\Temporary Internet Files\Content.IE5\0REIE76C\MC900441497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280" y="5949280"/>
            <a:ext cx="908720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29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608</Words>
  <Application>Microsoft Office PowerPoint</Application>
  <PresentationFormat>On-screen Show (4:3)</PresentationFormat>
  <Paragraphs>140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A Year Without Rain</vt:lpstr>
      <vt:lpstr>Cartoon Relief</vt:lpstr>
      <vt:lpstr>Arial</vt:lpstr>
      <vt:lpstr>Office Theme</vt:lpstr>
      <vt:lpstr>PowerPoint Presentation</vt:lpstr>
      <vt:lpstr>Africa</vt:lpstr>
      <vt:lpstr>Asia</vt:lpstr>
      <vt:lpstr>Europe</vt:lpstr>
      <vt:lpstr>North, Central America &amp; the Caribbean</vt:lpstr>
      <vt:lpstr>South America</vt:lpstr>
      <vt:lpstr>Oceania/Australia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</dc:creator>
  <cp:lastModifiedBy>Megan Ross</cp:lastModifiedBy>
  <cp:revision>20</cp:revision>
  <dcterms:created xsi:type="dcterms:W3CDTF">2012-06-12T14:42:17Z</dcterms:created>
  <dcterms:modified xsi:type="dcterms:W3CDTF">2020-06-09T10:52:47Z</dcterms:modified>
</cp:coreProperties>
</file>