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0" r:id="rId3"/>
    <p:sldId id="257" r:id="rId4"/>
    <p:sldId id="258"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6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7F8E78-3427-44AC-95D2-A83E26BEB612}" type="datetimeFigureOut">
              <a:rPr lang="en-GB" smtClean="0"/>
              <a:t>05/06/2020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3196966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37F8E78-3427-44AC-95D2-A83E26BEB612}" type="datetimeFigureOut">
              <a:rPr lang="en-GB" smtClean="0"/>
              <a:t>05/06/2020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3810727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7F8E78-3427-44AC-95D2-A83E26BEB612}" type="datetimeFigureOut">
              <a:rPr lang="en-GB" smtClean="0"/>
              <a:t>05/06/2020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3615863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37F8E78-3427-44AC-95D2-A83E26BEB612}" type="datetimeFigureOut">
              <a:rPr lang="en-GB" smtClean="0"/>
              <a:t>05/06/2020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571486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37F8E78-3427-44AC-95D2-A83E26BEB612}" type="datetimeFigureOut">
              <a:rPr lang="en-GB" smtClean="0"/>
              <a:t>05/06/2020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717586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37F8E78-3427-44AC-95D2-A83E26BEB612}" type="datetimeFigureOut">
              <a:rPr lang="en-GB" smtClean="0"/>
              <a:t>05/06/2020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1759425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7F8E78-3427-44AC-95D2-A83E26BEB612}" type="datetimeFigureOut">
              <a:rPr lang="en-GB" smtClean="0"/>
              <a:t>05/06/2020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702891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7F8E78-3427-44AC-95D2-A83E26BEB612}" type="datetimeFigureOut">
              <a:rPr lang="en-GB" smtClean="0"/>
              <a:t>05/06/2020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3218005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E37F8E78-3427-44AC-95D2-A83E26BEB612}" type="datetimeFigureOut">
              <a:rPr lang="en-GB" smtClean="0"/>
              <a:t>05/06/2020</a:t>
            </a:fld>
            <a:endParaRPr lang="en-GB"/>
          </a:p>
        </p:txBody>
      </p:sp>
      <p:sp>
        <p:nvSpPr>
          <p:cNvPr id="6" name="Footer Placeholder 5"/>
          <p:cNvSpPr>
            <a:spLocks noGrp="1"/>
          </p:cNvSpPr>
          <p:nvPr>
            <p:ph type="ftr" sz="quarter" idx="11"/>
          </p:nvPr>
        </p:nvSpPr>
        <p:spPr>
          <a:xfrm>
            <a:off x="590396" y="6041362"/>
            <a:ext cx="3295413" cy="365125"/>
          </a:xfrm>
        </p:spPr>
        <p:txBody>
          <a:bodyPr/>
          <a:lstStyle/>
          <a:p>
            <a:endParaRPr lang="en-GB"/>
          </a:p>
        </p:txBody>
      </p:sp>
      <p:sp>
        <p:nvSpPr>
          <p:cNvPr id="7" name="Slide Number Placeholder 6"/>
          <p:cNvSpPr>
            <a:spLocks noGrp="1"/>
          </p:cNvSpPr>
          <p:nvPr>
            <p:ph type="sldNum" sz="quarter" idx="12"/>
          </p:nvPr>
        </p:nvSpPr>
        <p:spPr>
          <a:xfrm>
            <a:off x="4862689" y="5915888"/>
            <a:ext cx="1062155" cy="490599"/>
          </a:xfrm>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1195496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7F8E78-3427-44AC-95D2-A83E26BEB612}" type="datetimeFigureOut">
              <a:rPr lang="en-GB" smtClean="0"/>
              <a:t>05/06/2020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904936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E37F8E78-3427-44AC-95D2-A83E26BEB612}" type="datetimeFigureOut">
              <a:rPr lang="en-GB" smtClean="0"/>
              <a:t>05/06/2020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3467996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E37F8E78-3427-44AC-95D2-A83E26BEB612}" type="datetimeFigureOut">
              <a:rPr lang="en-GB" smtClean="0"/>
              <a:t>05/06/2020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391308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37F8E78-3427-44AC-95D2-A83E26BEB612}" type="datetimeFigureOut">
              <a:rPr lang="en-GB" smtClean="0"/>
              <a:t>05/06/2020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1335537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37F8E78-3427-44AC-95D2-A83E26BEB612}" type="datetimeFigureOut">
              <a:rPr lang="en-GB" smtClean="0"/>
              <a:t>05/06/2020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0417F-E108-4D49-893B-8C15A8C5E847}" type="slidenum">
              <a:rPr lang="en-GB" smtClean="0"/>
              <a:t>‹#›</a:t>
            </a:fld>
            <a:endParaRPr lang="en-GB"/>
          </a:p>
        </p:txBody>
      </p:sp>
    </p:spTree>
    <p:extLst>
      <p:ext uri="{BB962C8B-B14F-4D97-AF65-F5344CB8AC3E}">
        <p14:creationId xmlns:p14="http://schemas.microsoft.com/office/powerpoint/2010/main" val="3195220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GB"/>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E37F8E78-3427-44AC-95D2-A83E26BEB612}" type="datetimeFigureOut">
              <a:rPr lang="en-GB" smtClean="0"/>
              <a:t>05/06/2020</a:t>
            </a:fld>
            <a:endParaRPr lang="en-GB"/>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EF00417F-E108-4D49-893B-8C15A8C5E847}" type="slidenum">
              <a:rPr lang="en-GB" smtClean="0"/>
              <a:t>‹#›</a:t>
            </a:fld>
            <a:endParaRPr lang="en-GB"/>
          </a:p>
        </p:txBody>
      </p:sp>
    </p:spTree>
    <p:extLst>
      <p:ext uri="{BB962C8B-B14F-4D97-AF65-F5344CB8AC3E}">
        <p14:creationId xmlns:p14="http://schemas.microsoft.com/office/powerpoint/2010/main" val="15543443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To write an information text about the digestive system.</a:t>
            </a:r>
            <a:endParaRPr lang="en-GB" dirty="0"/>
          </a:p>
        </p:txBody>
      </p:sp>
      <p:sp>
        <p:nvSpPr>
          <p:cNvPr id="3" name="Subtitle 2"/>
          <p:cNvSpPr>
            <a:spLocks noGrp="1"/>
          </p:cNvSpPr>
          <p:nvPr>
            <p:ph type="subTitle" idx="1"/>
          </p:nvPr>
        </p:nvSpPr>
        <p:spPr/>
        <p:txBody>
          <a:bodyPr>
            <a:noAutofit/>
          </a:bodyPr>
          <a:lstStyle/>
          <a:p>
            <a:pPr algn="ctr"/>
            <a:r>
              <a:rPr lang="en-GB" sz="3200" dirty="0" smtClean="0"/>
              <a:t>To identify the features of an information text.</a:t>
            </a:r>
            <a:endParaRPr lang="en-GB" sz="3200" dirty="0"/>
          </a:p>
        </p:txBody>
      </p:sp>
    </p:spTree>
    <p:extLst>
      <p:ext uri="{BB962C8B-B14F-4D97-AF65-F5344CB8AC3E}">
        <p14:creationId xmlns:p14="http://schemas.microsoft.com/office/powerpoint/2010/main" val="1196106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What are the key features of an information text?</a:t>
            </a:r>
          </a:p>
        </p:txBody>
      </p:sp>
      <p:sp>
        <p:nvSpPr>
          <p:cNvPr id="3" name="Text Placeholder 2"/>
          <p:cNvSpPr>
            <a:spLocks noGrp="1"/>
          </p:cNvSpPr>
          <p:nvPr>
            <p:ph type="body" idx="1"/>
          </p:nvPr>
        </p:nvSpPr>
        <p:spPr>
          <a:xfrm>
            <a:off x="810000" y="5551657"/>
            <a:ext cx="10561418" cy="433955"/>
          </a:xfrm>
        </p:spPr>
        <p:txBody>
          <a:bodyPr/>
          <a:lstStyle/>
          <a:p>
            <a:r>
              <a:rPr lang="en-GB" sz="3200" dirty="0"/>
              <a:t>Which features can we identify?</a:t>
            </a:r>
          </a:p>
          <a:p>
            <a:endParaRPr lang="en-GB" sz="3200" dirty="0"/>
          </a:p>
        </p:txBody>
      </p:sp>
    </p:spTree>
    <p:extLst>
      <p:ext uri="{BB962C8B-B14F-4D97-AF65-F5344CB8AC3E}">
        <p14:creationId xmlns:p14="http://schemas.microsoft.com/office/powerpoint/2010/main" val="1433746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features:</a:t>
            </a:r>
            <a:endParaRPr lang="en-GB" dirty="0"/>
          </a:p>
        </p:txBody>
      </p:sp>
      <p:sp>
        <p:nvSpPr>
          <p:cNvPr id="3" name="Content Placeholder 2"/>
          <p:cNvSpPr>
            <a:spLocks noGrp="1"/>
          </p:cNvSpPr>
          <p:nvPr>
            <p:ph idx="1"/>
          </p:nvPr>
        </p:nvSpPr>
        <p:spPr/>
        <p:txBody>
          <a:bodyPr/>
          <a:lstStyle/>
          <a:p>
            <a:r>
              <a:rPr lang="en-GB" dirty="0" smtClean="0"/>
              <a:t>Specific content</a:t>
            </a:r>
          </a:p>
          <a:p>
            <a:r>
              <a:rPr lang="en-GB" dirty="0" smtClean="0"/>
              <a:t>Headings and sub-headings</a:t>
            </a:r>
          </a:p>
          <a:p>
            <a:r>
              <a:rPr lang="en-GB" dirty="0" smtClean="0"/>
              <a:t>Address the reader (</a:t>
            </a:r>
            <a:r>
              <a:rPr lang="en-GB" dirty="0" err="1" smtClean="0"/>
              <a:t>e.g</a:t>
            </a:r>
            <a:r>
              <a:rPr lang="en-GB" dirty="0" smtClean="0"/>
              <a:t> did you know?)</a:t>
            </a:r>
          </a:p>
          <a:p>
            <a:r>
              <a:rPr lang="en-GB" dirty="0" smtClean="0"/>
              <a:t>Expanded noun phrases</a:t>
            </a:r>
          </a:p>
          <a:p>
            <a:r>
              <a:rPr lang="en-GB" dirty="0" smtClean="0"/>
              <a:t>Pictures, images and captions</a:t>
            </a:r>
          </a:p>
          <a:p>
            <a:r>
              <a:rPr lang="en-GB" dirty="0" smtClean="0"/>
              <a:t>Adverbs and adverbials of time/manner/place</a:t>
            </a:r>
          </a:p>
          <a:p>
            <a:r>
              <a:rPr lang="en-GB" dirty="0" smtClean="0"/>
              <a:t>Technical vocabulary/glossary</a:t>
            </a:r>
          </a:p>
          <a:p>
            <a:r>
              <a:rPr lang="en-GB" dirty="0" smtClean="0"/>
              <a:t>Key information</a:t>
            </a:r>
            <a:endParaRPr lang="en-GB" dirty="0"/>
          </a:p>
        </p:txBody>
      </p:sp>
      <p:pic>
        <p:nvPicPr>
          <p:cNvPr id="1026" name="Picture 2" descr="Image pr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8352" y="2067848"/>
            <a:ext cx="3790950" cy="379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614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5915" y="-118834"/>
            <a:ext cx="10509161" cy="6976834"/>
          </a:xfrm>
        </p:spPr>
      </p:pic>
      <p:sp>
        <p:nvSpPr>
          <p:cNvPr id="5" name="Rectangle 4"/>
          <p:cNvSpPr/>
          <p:nvPr/>
        </p:nvSpPr>
        <p:spPr>
          <a:xfrm>
            <a:off x="1133341" y="553792"/>
            <a:ext cx="7521262" cy="283335"/>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4016063" y="837128"/>
            <a:ext cx="1727914" cy="244698"/>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7259393" y="1391881"/>
            <a:ext cx="2876280" cy="230857"/>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1133341" y="2380447"/>
            <a:ext cx="2421228" cy="285480"/>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5009881" y="25758"/>
            <a:ext cx="2421228" cy="285480"/>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2584361" y="3146626"/>
            <a:ext cx="1292180" cy="279153"/>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9066727" y="3667572"/>
            <a:ext cx="965915" cy="273363"/>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4233930" y="5488434"/>
            <a:ext cx="1292180" cy="279153"/>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6903076" y="4973280"/>
            <a:ext cx="785612" cy="294179"/>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5743977" y="5702434"/>
            <a:ext cx="5447764" cy="283335"/>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1152659" y="5985769"/>
            <a:ext cx="766294" cy="299121"/>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2941750" y="4934642"/>
            <a:ext cx="1292180" cy="279153"/>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5743977" y="1122822"/>
            <a:ext cx="1422338" cy="269059"/>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1107584" y="2660507"/>
            <a:ext cx="3400022" cy="265994"/>
          </a:xfrm>
          <a:prstGeom prst="rect">
            <a:avLst/>
          </a:prstGeom>
          <a:solidFill>
            <a:srgbClr val="00C6BB">
              <a:alpha val="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21692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Your turn</a:t>
            </a:r>
            <a:endParaRPr lang="en-GB" dirty="0"/>
          </a:p>
        </p:txBody>
      </p:sp>
      <p:sp>
        <p:nvSpPr>
          <p:cNvPr id="3" name="Content Placeholder 2"/>
          <p:cNvSpPr>
            <a:spLocks noGrp="1"/>
          </p:cNvSpPr>
          <p:nvPr>
            <p:ph idx="1"/>
          </p:nvPr>
        </p:nvSpPr>
        <p:spPr>
          <a:solidFill>
            <a:schemeClr val="tx1"/>
          </a:solidFill>
        </p:spPr>
        <p:txBody>
          <a:bodyPr>
            <a:normAutofit fontScale="85000" lnSpcReduction="10000"/>
          </a:bodyPr>
          <a:lstStyle/>
          <a:p>
            <a:pPr marL="0" indent="0">
              <a:buNone/>
            </a:pPr>
            <a:r>
              <a:rPr lang="en-GB" b="1" dirty="0">
                <a:solidFill>
                  <a:schemeClr val="bg1"/>
                </a:solidFill>
              </a:rPr>
              <a:t>In the intestine:</a:t>
            </a:r>
            <a:endParaRPr lang="en-GB" dirty="0">
              <a:solidFill>
                <a:schemeClr val="bg1"/>
              </a:solidFill>
            </a:endParaRPr>
          </a:p>
          <a:p>
            <a:pPr marL="0" indent="0">
              <a:buNone/>
            </a:pPr>
            <a:r>
              <a:rPr lang="en-GB" dirty="0">
                <a:solidFill>
                  <a:schemeClr val="bg1"/>
                </a:solidFill>
              </a:rPr>
              <a:t>After several hours, the stomach passes a thick liquid called </a:t>
            </a:r>
            <a:r>
              <a:rPr lang="en-GB" dirty="0" err="1">
                <a:solidFill>
                  <a:schemeClr val="bg1"/>
                </a:solidFill>
              </a:rPr>
              <a:t>chyme</a:t>
            </a:r>
            <a:r>
              <a:rPr lang="en-GB" dirty="0">
                <a:solidFill>
                  <a:schemeClr val="bg1"/>
                </a:solidFill>
              </a:rPr>
              <a:t> (dissolved food) onto the small intestine. </a:t>
            </a:r>
            <a:r>
              <a:rPr lang="en-GB" dirty="0" smtClean="0">
                <a:solidFill>
                  <a:schemeClr val="bg1"/>
                </a:solidFill>
              </a:rPr>
              <a:t>The highly-efficient intestines are able to break this down </a:t>
            </a:r>
            <a:r>
              <a:rPr lang="en-GB" dirty="0">
                <a:solidFill>
                  <a:schemeClr val="bg1"/>
                </a:solidFill>
              </a:rPr>
              <a:t>further </a:t>
            </a:r>
            <a:r>
              <a:rPr lang="en-GB" dirty="0" smtClean="0">
                <a:solidFill>
                  <a:schemeClr val="bg1"/>
                </a:solidFill>
              </a:rPr>
              <a:t>using </a:t>
            </a:r>
            <a:r>
              <a:rPr lang="en-GB" dirty="0">
                <a:solidFill>
                  <a:schemeClr val="bg1"/>
                </a:solidFill>
              </a:rPr>
              <a:t>enzymes and </a:t>
            </a:r>
            <a:r>
              <a:rPr lang="en-GB" dirty="0" smtClean="0">
                <a:solidFill>
                  <a:schemeClr val="bg1"/>
                </a:solidFill>
              </a:rPr>
              <a:t>this is </a:t>
            </a:r>
            <a:r>
              <a:rPr lang="en-GB" dirty="0">
                <a:solidFill>
                  <a:schemeClr val="bg1"/>
                </a:solidFill>
              </a:rPr>
              <a:t>where nutrients are absorbed into the bloodstream. Other organs (pancreas, gall bladder and liver) also assist the absorption of </a:t>
            </a:r>
            <a:r>
              <a:rPr lang="en-GB" dirty="0" smtClean="0">
                <a:solidFill>
                  <a:schemeClr val="bg1"/>
                </a:solidFill>
              </a:rPr>
              <a:t>important nutrients</a:t>
            </a:r>
            <a:r>
              <a:rPr lang="en-GB" dirty="0">
                <a:solidFill>
                  <a:schemeClr val="bg1"/>
                </a:solidFill>
              </a:rPr>
              <a:t>, such as protein</a:t>
            </a:r>
            <a:r>
              <a:rPr lang="en-GB" dirty="0" smtClean="0">
                <a:solidFill>
                  <a:schemeClr val="bg1"/>
                </a:solidFill>
              </a:rPr>
              <a:t>, fats</a:t>
            </a:r>
            <a:r>
              <a:rPr lang="en-GB" dirty="0">
                <a:solidFill>
                  <a:schemeClr val="bg1"/>
                </a:solidFill>
              </a:rPr>
              <a:t>, carbohydrates and minerals. The small </a:t>
            </a:r>
            <a:r>
              <a:rPr lang="en-GB" dirty="0" err="1">
                <a:solidFill>
                  <a:schemeClr val="bg1"/>
                </a:solidFill>
              </a:rPr>
              <a:t>intenstine</a:t>
            </a:r>
            <a:r>
              <a:rPr lang="en-GB" dirty="0">
                <a:solidFill>
                  <a:schemeClr val="bg1"/>
                </a:solidFill>
              </a:rPr>
              <a:t> is coiled like a hose and is usually around 7 metres </a:t>
            </a:r>
            <a:r>
              <a:rPr lang="en-GB" dirty="0" smtClean="0">
                <a:solidFill>
                  <a:schemeClr val="bg1"/>
                </a:solidFill>
              </a:rPr>
              <a:t>long when it is stretched out!</a:t>
            </a:r>
            <a:endParaRPr lang="en-GB" dirty="0">
              <a:solidFill>
                <a:schemeClr val="bg1"/>
              </a:solidFill>
            </a:endParaRPr>
          </a:p>
          <a:p>
            <a:pPr marL="0" indent="0">
              <a:buNone/>
            </a:pPr>
            <a:r>
              <a:rPr lang="en-GB" dirty="0">
                <a:solidFill>
                  <a:schemeClr val="bg1"/>
                </a:solidFill>
              </a:rPr>
              <a:t>Next, the </a:t>
            </a:r>
            <a:r>
              <a:rPr lang="en-GB" dirty="0" err="1">
                <a:solidFill>
                  <a:schemeClr val="bg1"/>
                </a:solidFill>
              </a:rPr>
              <a:t>chyme</a:t>
            </a:r>
            <a:r>
              <a:rPr lang="en-GB" dirty="0">
                <a:solidFill>
                  <a:schemeClr val="bg1"/>
                </a:solidFill>
              </a:rPr>
              <a:t> travels to the large intestine, also known as the colon. This is the final stage of the digestion process and is where remaining water is absorbed from the indigestible food. Any food that the body cannot use forms faeces, which </a:t>
            </a:r>
            <a:r>
              <a:rPr lang="en-GB" dirty="0" smtClean="0">
                <a:solidFill>
                  <a:schemeClr val="bg1"/>
                </a:solidFill>
              </a:rPr>
              <a:t>is </a:t>
            </a:r>
            <a:r>
              <a:rPr lang="en-GB" dirty="0">
                <a:solidFill>
                  <a:schemeClr val="bg1"/>
                </a:solidFill>
              </a:rPr>
              <a:t>stored in the rectum until it is ready to excreted from the body, through the anus</a:t>
            </a:r>
            <a:r>
              <a:rPr lang="en-GB" dirty="0" smtClean="0">
                <a:solidFill>
                  <a:schemeClr val="bg1"/>
                </a:solidFill>
              </a:rPr>
              <a:t>.</a:t>
            </a:r>
          </a:p>
          <a:p>
            <a:pPr marL="0" indent="0">
              <a:buNone/>
            </a:pPr>
            <a:endParaRPr lang="en-GB" dirty="0">
              <a:solidFill>
                <a:schemeClr val="bg1"/>
              </a:solidFill>
            </a:endParaRPr>
          </a:p>
          <a:p>
            <a:pPr marL="0" indent="0">
              <a:buNone/>
            </a:pPr>
            <a:r>
              <a:rPr lang="en-GB" dirty="0">
                <a:solidFill>
                  <a:schemeClr val="bg1"/>
                </a:solidFill>
              </a:rPr>
              <a:t>Overall, the digestive system is an incredibly important part of our body and without it, we would not receive the </a:t>
            </a:r>
            <a:r>
              <a:rPr lang="en-GB" dirty="0" smtClean="0">
                <a:solidFill>
                  <a:schemeClr val="bg1"/>
                </a:solidFill>
              </a:rPr>
              <a:t>essential nutrients </a:t>
            </a:r>
            <a:r>
              <a:rPr lang="en-GB" dirty="0">
                <a:solidFill>
                  <a:schemeClr val="bg1"/>
                </a:solidFill>
              </a:rPr>
              <a:t>that our body needs to grow properly and stay healthy. It is vital for our health and well-being that our digestive system remains healthy. Therefore, it is </a:t>
            </a:r>
            <a:r>
              <a:rPr lang="en-GB" dirty="0" smtClean="0">
                <a:solidFill>
                  <a:schemeClr val="bg1"/>
                </a:solidFill>
              </a:rPr>
              <a:t>crucial </a:t>
            </a:r>
            <a:r>
              <a:rPr lang="en-GB" dirty="0">
                <a:solidFill>
                  <a:schemeClr val="bg1"/>
                </a:solidFill>
              </a:rPr>
              <a:t>that our body receives enough water and a balanced diet, to ensure steady growth and an active lifestyle. </a:t>
            </a:r>
          </a:p>
        </p:txBody>
      </p:sp>
    </p:spTree>
    <p:extLst>
      <p:ext uri="{BB962C8B-B14F-4D97-AF65-F5344CB8AC3E}">
        <p14:creationId xmlns:p14="http://schemas.microsoft.com/office/powerpoint/2010/main" val="41261982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paragraph example</a:t>
            </a:r>
            <a:endParaRPr lang="en-GB" dirty="0"/>
          </a:p>
        </p:txBody>
      </p:sp>
      <p:sp>
        <p:nvSpPr>
          <p:cNvPr id="3" name="Content Placeholder 2"/>
          <p:cNvSpPr>
            <a:spLocks noGrp="1"/>
          </p:cNvSpPr>
          <p:nvPr>
            <p:ph idx="1"/>
          </p:nvPr>
        </p:nvSpPr>
        <p:spPr>
          <a:solidFill>
            <a:schemeClr val="tx1"/>
          </a:solidFill>
        </p:spPr>
        <p:txBody>
          <a:bodyPr/>
          <a:lstStyle/>
          <a:p>
            <a:pPr marL="0" indent="0">
              <a:buNone/>
            </a:pPr>
            <a:r>
              <a:rPr lang="en-GB" dirty="0">
                <a:solidFill>
                  <a:schemeClr val="bg1"/>
                </a:solidFill>
              </a:rPr>
              <a:t>Have you ever wondered what happens to your food after you’ve eaten it? Your body is amazing and has a system called the digestive system, which sorts and uses the food you eat to ensure that your body is able to function properly. The essential system helps our bodies to work effectively because it takes the key nutrients and vitamins and moves them around our bodies. Many of the body’s organs contribute to the digestion of food, enabling steady growth and an active lifestyle.</a:t>
            </a:r>
          </a:p>
          <a:p>
            <a:endParaRPr lang="en-GB" dirty="0"/>
          </a:p>
        </p:txBody>
      </p:sp>
    </p:spTree>
    <p:extLst>
      <p:ext uri="{BB962C8B-B14F-4D97-AF65-F5344CB8AC3E}">
        <p14:creationId xmlns:p14="http://schemas.microsoft.com/office/powerpoint/2010/main" val="42684643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176</TotalTime>
  <Words>403</Words>
  <Application>Microsoft Office PowerPoint</Application>
  <PresentationFormat>Widescreen</PresentationFormat>
  <Paragraphs>21</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Century Gothic</vt:lpstr>
      <vt:lpstr>Wingdings 2</vt:lpstr>
      <vt:lpstr>Quotable</vt:lpstr>
      <vt:lpstr>To write an information text about the digestive system.</vt:lpstr>
      <vt:lpstr>What are the key features of an information text?</vt:lpstr>
      <vt:lpstr>Key features:</vt:lpstr>
      <vt:lpstr>PowerPoint Presentation</vt:lpstr>
      <vt:lpstr>Your turn</vt:lpstr>
      <vt:lpstr>Introduction paragraph example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the key features of an information text?</dc:title>
  <dc:creator>Megan Ross</dc:creator>
  <cp:lastModifiedBy>Megan Ross</cp:lastModifiedBy>
  <cp:revision>16</cp:revision>
  <dcterms:created xsi:type="dcterms:W3CDTF">2020-06-02T08:43:19Z</dcterms:created>
  <dcterms:modified xsi:type="dcterms:W3CDTF">2020-06-05T09:24:53Z</dcterms:modified>
</cp:coreProperties>
</file>