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7E3B1-EF3F-6543-BFFD-27D0A266DE6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00E05-3FB2-FC4E-A186-3B3C49D446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755612"/>
              </p:ext>
            </p:extLst>
          </p:nvPr>
        </p:nvGraphicFramePr>
        <p:xfrm>
          <a:off x="260648" y="35496"/>
          <a:ext cx="6254452" cy="7895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4814292"/>
              </a:tblGrid>
              <a:tr h="504419">
                <a:tc>
                  <a:txBody>
                    <a:bodyPr/>
                    <a:lstStyle/>
                    <a:p>
                      <a:r>
                        <a:rPr lang="en-US" sz="2100" b="1" dirty="0" smtClean="0"/>
                        <a:t>Features</a:t>
                      </a:r>
                      <a:endParaRPr lang="en-US" sz="2100" b="1" dirty="0"/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r>
                        <a:rPr lang="en-US" sz="2100" b="1" dirty="0" smtClean="0"/>
                        <a:t>Notes for my fact file</a:t>
                      </a:r>
                      <a:endParaRPr lang="en-US" sz="2100" b="1" dirty="0"/>
                    </a:p>
                  </a:txBody>
                  <a:tcPr marL="72167" marR="72167" marT="64148" marB="64148"/>
                </a:tc>
              </a:tr>
              <a:tr h="626708">
                <a:tc>
                  <a:txBody>
                    <a:bodyPr/>
                    <a:lstStyle/>
                    <a:p>
                      <a:r>
                        <a:rPr lang="en-US" sz="1700" i="1" dirty="0" smtClean="0"/>
                        <a:t>Who inspires me? (Title)</a:t>
                      </a:r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72167" marR="72167" marT="64148" marB="64148"/>
                </a:tc>
              </a:tr>
              <a:tr h="1616905">
                <a:tc>
                  <a:txBody>
                    <a:bodyPr/>
                    <a:lstStyle/>
                    <a:p>
                      <a:r>
                        <a:rPr lang="en-US" sz="1700" i="1" dirty="0" smtClean="0"/>
                        <a:t>Early life,</a:t>
                      </a:r>
                      <a:r>
                        <a:rPr lang="en-US" sz="1700" i="1" baseline="0" dirty="0" smtClean="0"/>
                        <a:t> events and achievements</a:t>
                      </a:r>
                    </a:p>
                    <a:p>
                      <a:endParaRPr lang="en-US" sz="1700" i="1" dirty="0"/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72167" marR="72167" marT="64148" marB="64148"/>
                </a:tc>
              </a:tr>
              <a:tr h="1616905">
                <a:tc>
                  <a:txBody>
                    <a:bodyPr/>
                    <a:lstStyle/>
                    <a:p>
                      <a:r>
                        <a:rPr lang="en-US" sz="1700" i="1" dirty="0" smtClean="0"/>
                        <a:t>Later life, events and </a:t>
                      </a:r>
                      <a:r>
                        <a:rPr lang="en-US" sz="1700" i="1" dirty="0" smtClean="0"/>
                        <a:t>achievements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i="1" dirty="0" smtClean="0">
                          <a:solidFill>
                            <a:srgbClr val="FF0000"/>
                          </a:solidFill>
                        </a:rPr>
                        <a:t>What are</a:t>
                      </a:r>
                      <a:r>
                        <a:rPr lang="en-US" sz="1700" i="1" baseline="0" dirty="0" smtClean="0">
                          <a:solidFill>
                            <a:srgbClr val="FF0000"/>
                          </a:solidFill>
                        </a:rPr>
                        <a:t> they famous for?</a:t>
                      </a:r>
                      <a:endParaRPr lang="en-US" sz="1700" i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700" i="1" dirty="0"/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72167" marR="72167" marT="64148" marB="64148"/>
                </a:tc>
              </a:tr>
              <a:tr h="1631371">
                <a:tc>
                  <a:txBody>
                    <a:bodyPr/>
                    <a:lstStyle/>
                    <a:p>
                      <a:r>
                        <a:rPr lang="en-US" sz="1700" i="1" dirty="0" smtClean="0"/>
                        <a:t>Concluding paragraph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i="1" dirty="0" smtClean="0">
                          <a:solidFill>
                            <a:srgbClr val="FF0000"/>
                          </a:solidFill>
                        </a:rPr>
                        <a:t>Why</a:t>
                      </a:r>
                      <a:r>
                        <a:rPr lang="en-US" sz="1700" i="1" baseline="0" dirty="0" smtClean="0">
                          <a:solidFill>
                            <a:srgbClr val="FF0000"/>
                          </a:solidFill>
                        </a:rPr>
                        <a:t> do they inspire you? </a:t>
                      </a:r>
                      <a:endParaRPr lang="en-US" sz="1700" i="1" dirty="0">
                        <a:solidFill>
                          <a:srgbClr val="FF0000"/>
                        </a:solidFill>
                      </a:endParaRPr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72167" marR="72167" marT="64148" marB="64148"/>
                </a:tc>
              </a:tr>
              <a:tr h="124377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700" i="1" dirty="0" smtClean="0">
                          <a:solidFill>
                            <a:schemeClr val="tx1"/>
                          </a:solidFill>
                        </a:rPr>
                        <a:t>Fun</a:t>
                      </a:r>
                      <a:r>
                        <a:rPr lang="en-US" sz="1700" i="1" baseline="0" dirty="0" smtClean="0">
                          <a:solidFill>
                            <a:schemeClr val="tx1"/>
                          </a:solidFill>
                        </a:rPr>
                        <a:t> facts</a:t>
                      </a:r>
                      <a:endParaRPr lang="en-US" sz="1700" i="1" dirty="0">
                        <a:solidFill>
                          <a:schemeClr val="tx1"/>
                        </a:solidFill>
                      </a:endParaRPr>
                    </a:p>
                  </a:txBody>
                  <a:tcPr marL="72167" marR="72167" marT="64148" marB="64148"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marL="72167" marR="72167" marT="64148" marB="64148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London College of Communication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Megan Ross</dc:creator>
  <cp:lastModifiedBy>Megan Ross</cp:lastModifiedBy>
  <cp:revision>10</cp:revision>
  <cp:lastPrinted>2020-06-30T13:46:43Z</cp:lastPrinted>
  <dcterms:created xsi:type="dcterms:W3CDTF">2012-09-25T21:28:43Z</dcterms:created>
  <dcterms:modified xsi:type="dcterms:W3CDTF">2020-06-30T13:47:33Z</dcterms:modified>
</cp:coreProperties>
</file>